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79" r:id="rId2"/>
    <p:sldId id="259" r:id="rId3"/>
    <p:sldId id="258" r:id="rId4"/>
    <p:sldId id="25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9"/>
  </p:normalViewPr>
  <p:slideViewPr>
    <p:cSldViewPr snapToGrid="0" snapToObjects="1">
      <p:cViewPr>
        <p:scale>
          <a:sx n="140" d="100"/>
          <a:sy n="140" d="100"/>
        </p:scale>
        <p:origin x="-360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F0452-4B3D-8B4A-A367-1749792C9A9A}" type="datetimeFigureOut">
              <a:rPr lang="fr-FR" smtClean="0"/>
              <a:t>10/07/2025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123C9-3367-9847-9F77-309643FECC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76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970" y="-95106"/>
            <a:ext cx="4036060" cy="602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34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ounded Rectangle 1"/>
          <p:cNvSpPr/>
          <p:nvPr/>
        </p:nvSpPr>
        <p:spPr>
          <a:xfrm>
            <a:off x="2898697" y="1717834"/>
            <a:ext cx="3021417" cy="2873545"/>
          </a:xfrm>
          <a:custGeom>
            <a:avLst/>
            <a:gdLst/>
            <a:ahLst/>
            <a:cxnLst/>
            <a:rect l="0" t="0" r="0" b="0"/>
            <a:pathLst>
              <a:path w="3021417" h="2873545">
                <a:moveTo>
                  <a:pt x="1304864" y="2872497"/>
                </a:moveTo>
                <a:cubicBezTo>
                  <a:pt x="1090948" y="2657677"/>
                  <a:pt x="939210" y="2117860"/>
                  <a:pt x="939210" y="1485900"/>
                </a:cubicBezTo>
                <a:cubicBezTo>
                  <a:pt x="939210" y="665260"/>
                  <a:pt x="1195079" y="0"/>
                  <a:pt x="1510710" y="0"/>
                </a:cubicBezTo>
                <a:cubicBezTo>
                  <a:pt x="1826341" y="0"/>
                  <a:pt x="2082210" y="665260"/>
                  <a:pt x="2082210" y="1485900"/>
                </a:cubicBezTo>
                <a:cubicBezTo>
                  <a:pt x="2082210" y="2117863"/>
                  <a:pt x="1930471" y="2657682"/>
                  <a:pt x="1716553" y="2872499"/>
                </a:cubicBezTo>
                <a:moveTo>
                  <a:pt x="2142849" y="246024"/>
                </a:moveTo>
                <a:cubicBezTo>
                  <a:pt x="1844001" y="303785"/>
                  <a:pt x="1413104" y="647945"/>
                  <a:pt x="1048352" y="1149984"/>
                </a:cubicBezTo>
                <a:cubicBezTo>
                  <a:pt x="565992" y="1813895"/>
                  <a:pt x="381964" y="2502498"/>
                  <a:pt x="637315" y="2688022"/>
                </a:cubicBezTo>
                <a:cubicBezTo>
                  <a:pt x="892666" y="2873545"/>
                  <a:pt x="1490698" y="2485734"/>
                  <a:pt x="1973058" y="1821823"/>
                </a:cubicBezTo>
                <a:cubicBezTo>
                  <a:pt x="2347360" y="1306640"/>
                  <a:pt x="2542023" y="776589"/>
                  <a:pt x="2491141" y="478274"/>
                </a:cubicBezTo>
                <a:moveTo>
                  <a:pt x="878549" y="246015"/>
                </a:moveTo>
                <a:cubicBezTo>
                  <a:pt x="1177398" y="303762"/>
                  <a:pt x="1608306" y="647928"/>
                  <a:pt x="1973068" y="1149979"/>
                </a:cubicBezTo>
                <a:cubicBezTo>
                  <a:pt x="2455428" y="1813891"/>
                  <a:pt x="2639455" y="2502494"/>
                  <a:pt x="2384105" y="2688017"/>
                </a:cubicBezTo>
                <a:cubicBezTo>
                  <a:pt x="2128754" y="2873540"/>
                  <a:pt x="1530721" y="2485729"/>
                  <a:pt x="1048362" y="1821817"/>
                </a:cubicBezTo>
                <a:cubicBezTo>
                  <a:pt x="674069" y="1306649"/>
                  <a:pt x="479408" y="776613"/>
                  <a:pt x="530274" y="478293"/>
                </a:cubicBezTo>
                <a:moveTo>
                  <a:pt x="128050" y="1719233"/>
                </a:moveTo>
                <a:cubicBezTo>
                  <a:pt x="265856" y="1449260"/>
                  <a:pt x="732615" y="1137811"/>
                  <a:pt x="1334104" y="942377"/>
                </a:cubicBezTo>
                <a:cubicBezTo>
                  <a:pt x="2114578" y="688785"/>
                  <a:pt x="2826346" y="726554"/>
                  <a:pt x="2923881" y="1026737"/>
                </a:cubicBezTo>
                <a:cubicBezTo>
                  <a:pt x="3021417" y="1326920"/>
                  <a:pt x="2467785" y="1775843"/>
                  <a:pt x="1687310" y="2029434"/>
                </a:cubicBezTo>
                <a:cubicBezTo>
                  <a:pt x="1077685" y="2227513"/>
                  <a:pt x="509979" y="2247830"/>
                  <a:pt x="244164" y="2104180"/>
                </a:cubicBezTo>
                <a:moveTo>
                  <a:pt x="2893358" y="1719214"/>
                </a:moveTo>
                <a:cubicBezTo>
                  <a:pt x="2755542" y="1449246"/>
                  <a:pt x="2288789" y="1137805"/>
                  <a:pt x="1687312" y="942374"/>
                </a:cubicBezTo>
                <a:cubicBezTo>
                  <a:pt x="906838" y="688783"/>
                  <a:pt x="195070" y="726552"/>
                  <a:pt x="97535" y="1026734"/>
                </a:cubicBezTo>
                <a:cubicBezTo>
                  <a:pt x="0" y="1326918"/>
                  <a:pt x="553631" y="1775840"/>
                  <a:pt x="1334106" y="2029432"/>
                </a:cubicBezTo>
                <a:cubicBezTo>
                  <a:pt x="1943730" y="2227511"/>
                  <a:pt x="2511435" y="2247828"/>
                  <a:pt x="2777251" y="2104178"/>
                </a:cubicBezTo>
              </a:path>
            </a:pathLst>
          </a:custGeom>
          <a:noFill/>
          <a:ln w="14287">
            <a:solidFill>
              <a:srgbClr val="F4F4F4"/>
            </a:solidFill>
            <a:prstDash val="dash"/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" name="Group 4"/>
          <p:cNvGrpSpPr/>
          <p:nvPr/>
        </p:nvGrpSpPr>
        <p:grpSpPr>
          <a:xfrm>
            <a:off x="3890516" y="2684842"/>
            <a:ext cx="1037783" cy="1037783"/>
            <a:chOff x="2510058" y="2167158"/>
            <a:chExt cx="1037783" cy="1037783"/>
          </a:xfrm>
        </p:grpSpPr>
        <p:sp>
          <p:nvSpPr>
            <p:cNvPr id="3" name="Rounded Rectangle 2"/>
            <p:cNvSpPr/>
            <p:nvPr/>
          </p:nvSpPr>
          <p:spPr>
            <a:xfrm>
              <a:off x="2510058" y="2167158"/>
              <a:ext cx="1037783" cy="1037783"/>
            </a:xfrm>
            <a:custGeom>
              <a:avLst/>
              <a:gdLst/>
              <a:ahLst/>
              <a:cxnLst/>
              <a:rect l="0" t="0" r="0" b="0"/>
              <a:pathLst>
                <a:path w="1037783" h="1037783">
                  <a:moveTo>
                    <a:pt x="941178" y="343974"/>
                  </a:moveTo>
                  <a:cubicBezTo>
                    <a:pt x="1037783" y="577196"/>
                    <a:pt x="927031" y="844575"/>
                    <a:pt x="693808" y="941178"/>
                  </a:cubicBezTo>
                  <a:cubicBezTo>
                    <a:pt x="460586" y="1037783"/>
                    <a:pt x="193207" y="927031"/>
                    <a:pt x="96604" y="693808"/>
                  </a:cubicBezTo>
                  <a:cubicBezTo>
                    <a:pt x="0" y="460586"/>
                    <a:pt x="110751" y="193207"/>
                    <a:pt x="343974" y="96604"/>
                  </a:cubicBezTo>
                  <a:cubicBezTo>
                    <a:pt x="577196" y="0"/>
                    <a:pt x="844575" y="110751"/>
                    <a:pt x="941178" y="343974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2510058" y="2167158"/>
              <a:ext cx="1037783" cy="1037783"/>
            </a:xfrm>
            <a:custGeom>
              <a:avLst/>
              <a:gdLst/>
              <a:ahLst/>
              <a:cxnLst/>
              <a:rect l="0" t="0" r="0" b="0"/>
              <a:pathLst>
                <a:path w="1037783" h="1037783">
                  <a:moveTo>
                    <a:pt x="941178" y="343974"/>
                  </a:moveTo>
                  <a:cubicBezTo>
                    <a:pt x="1037783" y="577196"/>
                    <a:pt x="927031" y="844575"/>
                    <a:pt x="693808" y="941178"/>
                  </a:cubicBezTo>
                  <a:cubicBezTo>
                    <a:pt x="460586" y="1037783"/>
                    <a:pt x="193207" y="927031"/>
                    <a:pt x="96604" y="693808"/>
                  </a:cubicBezTo>
                  <a:cubicBezTo>
                    <a:pt x="0" y="460586"/>
                    <a:pt x="110751" y="193207"/>
                    <a:pt x="343974" y="96604"/>
                  </a:cubicBezTo>
                  <a:cubicBezTo>
                    <a:pt x="577196" y="0"/>
                    <a:pt x="844575" y="110751"/>
                    <a:pt x="941178" y="343974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92712" y="1744138"/>
            <a:ext cx="518891" cy="518891"/>
            <a:chOff x="1912254" y="1226454"/>
            <a:chExt cx="518891" cy="518891"/>
          </a:xfrm>
        </p:grpSpPr>
        <p:sp>
          <p:nvSpPr>
            <p:cNvPr id="6" name="Rounded Rectangle 5"/>
            <p:cNvSpPr/>
            <p:nvPr/>
          </p:nvSpPr>
          <p:spPr>
            <a:xfrm>
              <a:off x="1912254" y="122645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171987" y="470589"/>
                  </a:moveTo>
                  <a:cubicBezTo>
                    <a:pt x="55375" y="422287"/>
                    <a:pt x="0" y="288598"/>
                    <a:pt x="48302" y="171987"/>
                  </a:cubicBezTo>
                  <a:cubicBezTo>
                    <a:pt x="96604" y="55375"/>
                    <a:pt x="230292" y="0"/>
                    <a:pt x="346904" y="48302"/>
                  </a:cubicBezTo>
                  <a:cubicBezTo>
                    <a:pt x="463516" y="96604"/>
                    <a:pt x="518891" y="230292"/>
                    <a:pt x="470589" y="346904"/>
                  </a:cubicBezTo>
                  <a:cubicBezTo>
                    <a:pt x="422287" y="463516"/>
                    <a:pt x="288598" y="518891"/>
                    <a:pt x="171987" y="470589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912254" y="122645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171987" y="470589"/>
                  </a:moveTo>
                  <a:cubicBezTo>
                    <a:pt x="55375" y="422287"/>
                    <a:pt x="0" y="288598"/>
                    <a:pt x="48302" y="171987"/>
                  </a:cubicBezTo>
                  <a:cubicBezTo>
                    <a:pt x="96604" y="55375"/>
                    <a:pt x="230292" y="0"/>
                    <a:pt x="346904" y="48302"/>
                  </a:cubicBezTo>
                  <a:cubicBezTo>
                    <a:pt x="463516" y="96604"/>
                    <a:pt x="518891" y="230292"/>
                    <a:pt x="470589" y="346904"/>
                  </a:cubicBezTo>
                  <a:cubicBezTo>
                    <a:pt x="422287" y="463516"/>
                    <a:pt x="288598" y="518891"/>
                    <a:pt x="171987" y="470589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21212" y="3401488"/>
            <a:ext cx="518891" cy="518891"/>
            <a:chOff x="1340754" y="2883804"/>
            <a:chExt cx="518891" cy="518891"/>
          </a:xfrm>
        </p:grpSpPr>
        <p:sp>
          <p:nvSpPr>
            <p:cNvPr id="9" name="Rounded Rectangle 8"/>
            <p:cNvSpPr/>
            <p:nvPr/>
          </p:nvSpPr>
          <p:spPr>
            <a:xfrm>
              <a:off x="1340754" y="288380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346904" y="470589"/>
                  </a:moveTo>
                  <a:cubicBezTo>
                    <a:pt x="230292" y="518891"/>
                    <a:pt x="96604" y="463516"/>
                    <a:pt x="48302" y="346904"/>
                  </a:cubicBezTo>
                  <a:cubicBezTo>
                    <a:pt x="0" y="230292"/>
                    <a:pt x="55375" y="96604"/>
                    <a:pt x="171987" y="48302"/>
                  </a:cubicBezTo>
                  <a:cubicBezTo>
                    <a:pt x="288598" y="0"/>
                    <a:pt x="422287" y="55375"/>
                    <a:pt x="470589" y="171987"/>
                  </a:cubicBezTo>
                  <a:cubicBezTo>
                    <a:pt x="518891" y="288598"/>
                    <a:pt x="463516" y="422287"/>
                    <a:pt x="346904" y="470589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340754" y="288380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346904" y="470589"/>
                  </a:moveTo>
                  <a:cubicBezTo>
                    <a:pt x="230292" y="518891"/>
                    <a:pt x="96604" y="463516"/>
                    <a:pt x="48302" y="346904"/>
                  </a:cubicBezTo>
                  <a:cubicBezTo>
                    <a:pt x="0" y="230292"/>
                    <a:pt x="55375" y="96604"/>
                    <a:pt x="171987" y="48302"/>
                  </a:cubicBezTo>
                  <a:cubicBezTo>
                    <a:pt x="288598" y="0"/>
                    <a:pt x="422287" y="55375"/>
                    <a:pt x="470589" y="171987"/>
                  </a:cubicBezTo>
                  <a:cubicBezTo>
                    <a:pt x="518891" y="288598"/>
                    <a:pt x="463516" y="422287"/>
                    <a:pt x="346904" y="470589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149962" y="4430188"/>
            <a:ext cx="518891" cy="518891"/>
            <a:chOff x="2769504" y="3912504"/>
            <a:chExt cx="518891" cy="518891"/>
          </a:xfrm>
        </p:grpSpPr>
        <p:sp>
          <p:nvSpPr>
            <p:cNvPr id="12" name="Rounded Rectangle 11"/>
            <p:cNvSpPr/>
            <p:nvPr/>
          </p:nvSpPr>
          <p:spPr>
            <a:xfrm>
              <a:off x="2769504" y="391250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470589" y="346904"/>
                  </a:moveTo>
                  <a:cubicBezTo>
                    <a:pt x="422287" y="463516"/>
                    <a:pt x="288598" y="518891"/>
                    <a:pt x="171987" y="470589"/>
                  </a:cubicBezTo>
                  <a:cubicBezTo>
                    <a:pt x="55375" y="422287"/>
                    <a:pt x="0" y="288598"/>
                    <a:pt x="48302" y="171987"/>
                  </a:cubicBezTo>
                  <a:cubicBezTo>
                    <a:pt x="96604" y="55375"/>
                    <a:pt x="230292" y="0"/>
                    <a:pt x="346904" y="48302"/>
                  </a:cubicBezTo>
                  <a:cubicBezTo>
                    <a:pt x="463516" y="96604"/>
                    <a:pt x="518891" y="230292"/>
                    <a:pt x="470589" y="346904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769504" y="391250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470589" y="346904"/>
                  </a:moveTo>
                  <a:cubicBezTo>
                    <a:pt x="422287" y="463516"/>
                    <a:pt x="288598" y="518891"/>
                    <a:pt x="171987" y="470589"/>
                  </a:cubicBezTo>
                  <a:cubicBezTo>
                    <a:pt x="55375" y="422287"/>
                    <a:pt x="0" y="288598"/>
                    <a:pt x="48302" y="171987"/>
                  </a:cubicBezTo>
                  <a:cubicBezTo>
                    <a:pt x="96604" y="55375"/>
                    <a:pt x="230292" y="0"/>
                    <a:pt x="346904" y="48302"/>
                  </a:cubicBezTo>
                  <a:cubicBezTo>
                    <a:pt x="463516" y="96604"/>
                    <a:pt x="518891" y="230292"/>
                    <a:pt x="470589" y="346904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78712" y="3401488"/>
            <a:ext cx="518891" cy="518891"/>
            <a:chOff x="4198254" y="2883804"/>
            <a:chExt cx="518891" cy="518891"/>
          </a:xfrm>
        </p:grpSpPr>
        <p:sp>
          <p:nvSpPr>
            <p:cNvPr id="15" name="Rounded Rectangle 14"/>
            <p:cNvSpPr/>
            <p:nvPr/>
          </p:nvSpPr>
          <p:spPr>
            <a:xfrm>
              <a:off x="4198254" y="288380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470589" y="171987"/>
                  </a:moveTo>
                  <a:cubicBezTo>
                    <a:pt x="518891" y="288598"/>
                    <a:pt x="463516" y="422287"/>
                    <a:pt x="346904" y="470589"/>
                  </a:cubicBezTo>
                  <a:cubicBezTo>
                    <a:pt x="230292" y="518891"/>
                    <a:pt x="96604" y="463516"/>
                    <a:pt x="48302" y="346904"/>
                  </a:cubicBezTo>
                  <a:cubicBezTo>
                    <a:pt x="0" y="230292"/>
                    <a:pt x="55375" y="96604"/>
                    <a:pt x="171987" y="48302"/>
                  </a:cubicBezTo>
                  <a:cubicBezTo>
                    <a:pt x="288598" y="0"/>
                    <a:pt x="422287" y="55375"/>
                    <a:pt x="470589" y="171987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198254" y="288380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470589" y="171987"/>
                  </a:moveTo>
                  <a:cubicBezTo>
                    <a:pt x="518891" y="288598"/>
                    <a:pt x="463516" y="422287"/>
                    <a:pt x="346904" y="470589"/>
                  </a:cubicBezTo>
                  <a:cubicBezTo>
                    <a:pt x="230292" y="518891"/>
                    <a:pt x="96604" y="463516"/>
                    <a:pt x="48302" y="346904"/>
                  </a:cubicBezTo>
                  <a:cubicBezTo>
                    <a:pt x="0" y="230292"/>
                    <a:pt x="55375" y="96604"/>
                    <a:pt x="171987" y="48302"/>
                  </a:cubicBezTo>
                  <a:cubicBezTo>
                    <a:pt x="288598" y="0"/>
                    <a:pt x="422287" y="55375"/>
                    <a:pt x="470589" y="171987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07212" y="1744138"/>
            <a:ext cx="518891" cy="518891"/>
            <a:chOff x="3626754" y="1226454"/>
            <a:chExt cx="518891" cy="518891"/>
          </a:xfrm>
        </p:grpSpPr>
        <p:sp>
          <p:nvSpPr>
            <p:cNvPr id="18" name="Rounded Rectangle 17"/>
            <p:cNvSpPr/>
            <p:nvPr/>
          </p:nvSpPr>
          <p:spPr>
            <a:xfrm>
              <a:off x="3626754" y="122645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171987" y="470589"/>
                  </a:moveTo>
                  <a:cubicBezTo>
                    <a:pt x="55375" y="422287"/>
                    <a:pt x="0" y="288598"/>
                    <a:pt x="48302" y="171987"/>
                  </a:cubicBezTo>
                  <a:cubicBezTo>
                    <a:pt x="96604" y="55375"/>
                    <a:pt x="230292" y="0"/>
                    <a:pt x="346904" y="48302"/>
                  </a:cubicBezTo>
                  <a:cubicBezTo>
                    <a:pt x="463516" y="96604"/>
                    <a:pt x="518891" y="230292"/>
                    <a:pt x="470589" y="346904"/>
                  </a:cubicBezTo>
                  <a:cubicBezTo>
                    <a:pt x="422287" y="463516"/>
                    <a:pt x="288598" y="518891"/>
                    <a:pt x="171987" y="470589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626754" y="1226454"/>
              <a:ext cx="518891" cy="518891"/>
            </a:xfrm>
            <a:custGeom>
              <a:avLst/>
              <a:gdLst/>
              <a:ahLst/>
              <a:cxnLst/>
              <a:rect l="0" t="0" r="0" b="0"/>
              <a:pathLst>
                <a:path w="518891" h="518891">
                  <a:moveTo>
                    <a:pt x="171987" y="470589"/>
                  </a:moveTo>
                  <a:cubicBezTo>
                    <a:pt x="55375" y="422287"/>
                    <a:pt x="0" y="288598"/>
                    <a:pt x="48302" y="171987"/>
                  </a:cubicBezTo>
                  <a:cubicBezTo>
                    <a:pt x="96604" y="55375"/>
                    <a:pt x="230292" y="0"/>
                    <a:pt x="346904" y="48302"/>
                  </a:cubicBezTo>
                  <a:cubicBezTo>
                    <a:pt x="463516" y="96604"/>
                    <a:pt x="518891" y="230292"/>
                    <a:pt x="470589" y="346904"/>
                  </a:cubicBezTo>
                  <a:cubicBezTo>
                    <a:pt x="422287" y="463516"/>
                    <a:pt x="288598" y="518891"/>
                    <a:pt x="171987" y="470589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4180808" y="2975134"/>
            <a:ext cx="456438" cy="457200"/>
          </a:xfrm>
          <a:custGeom>
            <a:avLst/>
            <a:gdLst/>
            <a:ahLst/>
            <a:cxnLst/>
            <a:rect l="0" t="0" r="0" b="0"/>
            <a:pathLst>
              <a:path w="456438" h="457200">
                <a:moveTo>
                  <a:pt x="0" y="0"/>
                </a:moveTo>
                <a:moveTo>
                  <a:pt x="228600" y="164972"/>
                </a:moveTo>
                <a:lnTo>
                  <a:pt x="194881" y="124586"/>
                </a:lnTo>
                <a:lnTo>
                  <a:pt x="194881" y="0"/>
                </a:lnTo>
                <a:lnTo>
                  <a:pt x="262318" y="0"/>
                </a:lnTo>
                <a:lnTo>
                  <a:pt x="262318" y="124586"/>
                </a:lnTo>
                <a:close/>
                <a:moveTo>
                  <a:pt x="191261" y="177165"/>
                </a:moveTo>
                <a:lnTo>
                  <a:pt x="140207" y="164401"/>
                </a:lnTo>
                <a:lnTo>
                  <a:pt x="66865" y="63436"/>
                </a:lnTo>
                <a:lnTo>
                  <a:pt x="121538" y="23812"/>
                </a:lnTo>
                <a:lnTo>
                  <a:pt x="194881" y="124586"/>
                </a:lnTo>
                <a:close/>
                <a:moveTo>
                  <a:pt x="168211" y="208978"/>
                </a:moveTo>
                <a:lnTo>
                  <a:pt x="119253" y="228600"/>
                </a:lnTo>
                <a:lnTo>
                  <a:pt x="762" y="190118"/>
                </a:lnTo>
                <a:lnTo>
                  <a:pt x="21717" y="125920"/>
                </a:lnTo>
                <a:lnTo>
                  <a:pt x="140208" y="164401"/>
                </a:lnTo>
                <a:close/>
                <a:moveTo>
                  <a:pt x="168211" y="248221"/>
                </a:moveTo>
                <a:lnTo>
                  <a:pt x="140208" y="292798"/>
                </a:lnTo>
                <a:lnTo>
                  <a:pt x="21717" y="331279"/>
                </a:lnTo>
                <a:lnTo>
                  <a:pt x="762" y="267081"/>
                </a:lnTo>
                <a:lnTo>
                  <a:pt x="119253" y="228600"/>
                </a:lnTo>
                <a:close/>
                <a:moveTo>
                  <a:pt x="0" y="0"/>
                </a:moveTo>
                <a:moveTo>
                  <a:pt x="191261" y="280034"/>
                </a:moveTo>
                <a:lnTo>
                  <a:pt x="194881" y="332612"/>
                </a:lnTo>
                <a:lnTo>
                  <a:pt x="121538" y="433387"/>
                </a:lnTo>
                <a:lnTo>
                  <a:pt x="66865" y="393763"/>
                </a:lnTo>
                <a:lnTo>
                  <a:pt x="140207" y="292798"/>
                </a:lnTo>
                <a:close/>
                <a:moveTo>
                  <a:pt x="0" y="0"/>
                </a:moveTo>
                <a:moveTo>
                  <a:pt x="228600" y="292227"/>
                </a:moveTo>
                <a:lnTo>
                  <a:pt x="262318" y="332613"/>
                </a:lnTo>
                <a:lnTo>
                  <a:pt x="262318" y="457200"/>
                </a:lnTo>
                <a:lnTo>
                  <a:pt x="194881" y="457200"/>
                </a:lnTo>
                <a:lnTo>
                  <a:pt x="194881" y="332613"/>
                </a:lnTo>
                <a:close/>
                <a:moveTo>
                  <a:pt x="0" y="0"/>
                </a:moveTo>
                <a:moveTo>
                  <a:pt x="265938" y="280034"/>
                </a:moveTo>
                <a:lnTo>
                  <a:pt x="316992" y="292798"/>
                </a:lnTo>
                <a:lnTo>
                  <a:pt x="390334" y="393763"/>
                </a:lnTo>
                <a:lnTo>
                  <a:pt x="335661" y="433387"/>
                </a:lnTo>
                <a:lnTo>
                  <a:pt x="262318" y="332613"/>
                </a:lnTo>
                <a:close/>
                <a:moveTo>
                  <a:pt x="0" y="0"/>
                </a:moveTo>
                <a:moveTo>
                  <a:pt x="337947" y="228600"/>
                </a:moveTo>
                <a:lnTo>
                  <a:pt x="456438" y="267081"/>
                </a:lnTo>
                <a:lnTo>
                  <a:pt x="435483" y="331279"/>
                </a:lnTo>
                <a:lnTo>
                  <a:pt x="316992" y="292798"/>
                </a:lnTo>
                <a:lnTo>
                  <a:pt x="288988" y="248221"/>
                </a:lnTo>
                <a:close/>
                <a:moveTo>
                  <a:pt x="0" y="0"/>
                </a:moveTo>
                <a:moveTo>
                  <a:pt x="288988" y="208978"/>
                </a:moveTo>
                <a:lnTo>
                  <a:pt x="316992" y="164401"/>
                </a:lnTo>
                <a:lnTo>
                  <a:pt x="435483" y="125920"/>
                </a:lnTo>
                <a:lnTo>
                  <a:pt x="456438" y="190118"/>
                </a:lnTo>
                <a:lnTo>
                  <a:pt x="337947" y="228600"/>
                </a:lnTo>
                <a:close/>
                <a:moveTo>
                  <a:pt x="0" y="0"/>
                </a:moveTo>
                <a:moveTo>
                  <a:pt x="265938" y="177165"/>
                </a:moveTo>
                <a:lnTo>
                  <a:pt x="262318" y="124587"/>
                </a:lnTo>
                <a:lnTo>
                  <a:pt x="335661" y="23812"/>
                </a:lnTo>
                <a:lnTo>
                  <a:pt x="390334" y="63436"/>
                </a:lnTo>
                <a:lnTo>
                  <a:pt x="316992" y="164401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3442484" y="1889284"/>
            <a:ext cx="219336" cy="228615"/>
          </a:xfrm>
          <a:custGeom>
            <a:avLst/>
            <a:gdLst/>
            <a:ahLst/>
            <a:cxnLst/>
            <a:rect l="0" t="0" r="0" b="0"/>
            <a:pathLst>
              <a:path w="219336" h="228615">
                <a:moveTo>
                  <a:pt x="219210" y="152400"/>
                </a:moveTo>
                <a:cubicBezTo>
                  <a:pt x="219336" y="154402"/>
                  <a:pt x="218193" y="156268"/>
                  <a:pt x="216353" y="157067"/>
                </a:cubicBezTo>
                <a:cubicBezTo>
                  <a:pt x="215757" y="157202"/>
                  <a:pt x="215139" y="157202"/>
                  <a:pt x="214543" y="157067"/>
                </a:cubicBezTo>
                <a:cubicBezTo>
                  <a:pt x="213280" y="157082"/>
                  <a:pt x="212069" y="156563"/>
                  <a:pt x="211209" y="155638"/>
                </a:cubicBezTo>
                <a:lnTo>
                  <a:pt x="197207" y="141731"/>
                </a:lnTo>
                <a:cubicBezTo>
                  <a:pt x="196294" y="140884"/>
                  <a:pt x="194882" y="140884"/>
                  <a:pt x="193969" y="141731"/>
                </a:cubicBezTo>
                <a:lnTo>
                  <a:pt x="145868" y="186118"/>
                </a:lnTo>
                <a:cubicBezTo>
                  <a:pt x="138401" y="192901"/>
                  <a:pt x="127129" y="193304"/>
                  <a:pt x="119198" y="187070"/>
                </a:cubicBezTo>
                <a:lnTo>
                  <a:pt x="91385" y="164972"/>
                </a:lnTo>
                <a:cubicBezTo>
                  <a:pt x="90517" y="164196"/>
                  <a:pt x="89204" y="164196"/>
                  <a:pt x="88337" y="164972"/>
                </a:cubicBezTo>
                <a:lnTo>
                  <a:pt x="20233" y="225552"/>
                </a:lnTo>
                <a:cubicBezTo>
                  <a:pt x="18075" y="227526"/>
                  <a:pt x="15252" y="228615"/>
                  <a:pt x="12327" y="228600"/>
                </a:cubicBezTo>
                <a:cubicBezTo>
                  <a:pt x="7490" y="228391"/>
                  <a:pt x="3262" y="225274"/>
                  <a:pt x="1630" y="220715"/>
                </a:cubicBezTo>
                <a:cubicBezTo>
                  <a:pt x="0" y="216157"/>
                  <a:pt x="1291" y="211065"/>
                  <a:pt x="4898" y="207835"/>
                </a:cubicBezTo>
                <a:lnTo>
                  <a:pt x="73954" y="145637"/>
                </a:lnTo>
                <a:lnTo>
                  <a:pt x="76049" y="143827"/>
                </a:lnTo>
                <a:cubicBezTo>
                  <a:pt x="80651" y="139682"/>
                  <a:pt x="86906" y="137890"/>
                  <a:pt x="93004" y="138969"/>
                </a:cubicBezTo>
                <a:cubicBezTo>
                  <a:pt x="96487" y="139523"/>
                  <a:pt x="99768" y="140966"/>
                  <a:pt x="102529" y="143160"/>
                </a:cubicBezTo>
                <a:lnTo>
                  <a:pt x="130151" y="165258"/>
                </a:lnTo>
                <a:cubicBezTo>
                  <a:pt x="131019" y="166034"/>
                  <a:pt x="132332" y="166034"/>
                  <a:pt x="133199" y="165258"/>
                </a:cubicBezTo>
                <a:lnTo>
                  <a:pt x="176824" y="125063"/>
                </a:lnTo>
                <a:cubicBezTo>
                  <a:pt x="177302" y="124620"/>
                  <a:pt x="177577" y="124000"/>
                  <a:pt x="177586" y="123348"/>
                </a:cubicBezTo>
                <a:cubicBezTo>
                  <a:pt x="177655" y="122702"/>
                  <a:pt x="177407" y="122063"/>
                  <a:pt x="176919" y="121634"/>
                </a:cubicBezTo>
                <a:lnTo>
                  <a:pt x="163489" y="108108"/>
                </a:lnTo>
                <a:cubicBezTo>
                  <a:pt x="162066" y="106800"/>
                  <a:pt x="161643" y="104726"/>
                  <a:pt x="162441" y="102965"/>
                </a:cubicBezTo>
                <a:cubicBezTo>
                  <a:pt x="163172" y="101186"/>
                  <a:pt x="164900" y="100022"/>
                  <a:pt x="166823" y="100012"/>
                </a:cubicBezTo>
                <a:lnTo>
                  <a:pt x="214448" y="100012"/>
                </a:lnTo>
                <a:cubicBezTo>
                  <a:pt x="217078" y="100012"/>
                  <a:pt x="219210" y="102144"/>
                  <a:pt x="219210" y="104775"/>
                </a:cubicBezTo>
                <a:close/>
                <a:moveTo>
                  <a:pt x="133485" y="66675"/>
                </a:moveTo>
                <a:cubicBezTo>
                  <a:pt x="133485" y="103498"/>
                  <a:pt x="103634" y="133350"/>
                  <a:pt x="66810" y="133350"/>
                </a:cubicBezTo>
                <a:cubicBezTo>
                  <a:pt x="29987" y="133350"/>
                  <a:pt x="135" y="103498"/>
                  <a:pt x="135" y="66675"/>
                </a:cubicBezTo>
                <a:cubicBezTo>
                  <a:pt x="135" y="29851"/>
                  <a:pt x="29987" y="0"/>
                  <a:pt x="66810" y="0"/>
                </a:cubicBezTo>
                <a:cubicBezTo>
                  <a:pt x="103634" y="0"/>
                  <a:pt x="133485" y="29851"/>
                  <a:pt x="133485" y="66675"/>
                </a:cubicBezTo>
                <a:close/>
                <a:moveTo>
                  <a:pt x="69668" y="73818"/>
                </a:moveTo>
                <a:lnTo>
                  <a:pt x="71573" y="73818"/>
                </a:lnTo>
                <a:cubicBezTo>
                  <a:pt x="86039" y="73818"/>
                  <a:pt x="97766" y="62091"/>
                  <a:pt x="97766" y="47625"/>
                </a:cubicBezTo>
                <a:cubicBezTo>
                  <a:pt x="97766" y="33158"/>
                  <a:pt x="86039" y="21431"/>
                  <a:pt x="71573" y="21431"/>
                </a:cubicBezTo>
                <a:lnTo>
                  <a:pt x="52523" y="21431"/>
                </a:lnTo>
                <a:cubicBezTo>
                  <a:pt x="50612" y="21405"/>
                  <a:pt x="48770" y="22147"/>
                  <a:pt x="47410" y="23489"/>
                </a:cubicBezTo>
                <a:cubicBezTo>
                  <a:pt x="46049" y="24832"/>
                  <a:pt x="45283" y="26663"/>
                  <a:pt x="45284" y="28575"/>
                </a:cubicBezTo>
                <a:lnTo>
                  <a:pt x="45284" y="104775"/>
                </a:lnTo>
                <a:cubicBezTo>
                  <a:pt x="45284" y="108720"/>
                  <a:pt x="48482" y="111918"/>
                  <a:pt x="52427" y="111918"/>
                </a:cubicBezTo>
                <a:cubicBezTo>
                  <a:pt x="56373" y="111918"/>
                  <a:pt x="59571" y="108720"/>
                  <a:pt x="59571" y="104775"/>
                </a:cubicBezTo>
                <a:lnTo>
                  <a:pt x="59571" y="83915"/>
                </a:lnTo>
                <a:lnTo>
                  <a:pt x="85289" y="109823"/>
                </a:lnTo>
                <a:cubicBezTo>
                  <a:pt x="88103" y="112446"/>
                  <a:pt x="92490" y="112368"/>
                  <a:pt x="95210" y="109648"/>
                </a:cubicBezTo>
                <a:cubicBezTo>
                  <a:pt x="97931" y="106927"/>
                  <a:pt x="98008" y="102541"/>
                  <a:pt x="95385" y="99726"/>
                </a:cubicBezTo>
                <a:close/>
                <a:moveTo>
                  <a:pt x="71573" y="59531"/>
                </a:moveTo>
                <a:lnTo>
                  <a:pt x="59571" y="59531"/>
                </a:lnTo>
                <a:lnTo>
                  <a:pt x="59571" y="35718"/>
                </a:lnTo>
                <a:lnTo>
                  <a:pt x="71573" y="35718"/>
                </a:lnTo>
                <a:cubicBezTo>
                  <a:pt x="78111" y="35771"/>
                  <a:pt x="83384" y="41086"/>
                  <a:pt x="83384" y="47625"/>
                </a:cubicBezTo>
                <a:cubicBezTo>
                  <a:pt x="83384" y="54163"/>
                  <a:pt x="78111" y="59478"/>
                  <a:pt x="71573" y="59531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152358" y="1889284"/>
            <a:ext cx="228409" cy="217360"/>
          </a:xfrm>
          <a:custGeom>
            <a:avLst/>
            <a:gdLst/>
            <a:ahLst/>
            <a:cxnLst/>
            <a:rect l="0" t="0" r="0" b="0"/>
            <a:pathLst>
              <a:path w="228409" h="217360">
                <a:moveTo>
                  <a:pt x="141065" y="155447"/>
                </a:moveTo>
                <a:cubicBezTo>
                  <a:pt x="141018" y="154782"/>
                  <a:pt x="141018" y="154113"/>
                  <a:pt x="141065" y="153447"/>
                </a:cubicBezTo>
                <a:lnTo>
                  <a:pt x="141065" y="127539"/>
                </a:lnTo>
                <a:cubicBezTo>
                  <a:pt x="141065" y="122279"/>
                  <a:pt x="145329" y="118014"/>
                  <a:pt x="150590" y="118014"/>
                </a:cubicBezTo>
                <a:lnTo>
                  <a:pt x="189356" y="118014"/>
                </a:lnTo>
                <a:cubicBezTo>
                  <a:pt x="194617" y="118014"/>
                  <a:pt x="198881" y="122279"/>
                  <a:pt x="198881" y="127539"/>
                </a:cubicBezTo>
                <a:lnTo>
                  <a:pt x="198881" y="153447"/>
                </a:lnTo>
                <a:cubicBezTo>
                  <a:pt x="198929" y="154113"/>
                  <a:pt x="198929" y="154782"/>
                  <a:pt x="198881" y="155447"/>
                </a:cubicBezTo>
                <a:close/>
                <a:moveTo>
                  <a:pt x="228409" y="193547"/>
                </a:moveTo>
                <a:cubicBezTo>
                  <a:pt x="228409" y="206699"/>
                  <a:pt x="217748" y="217360"/>
                  <a:pt x="204597" y="217360"/>
                </a:cubicBezTo>
                <a:lnTo>
                  <a:pt x="122015" y="217360"/>
                </a:lnTo>
                <a:lnTo>
                  <a:pt x="122015" y="169735"/>
                </a:lnTo>
                <a:lnTo>
                  <a:pt x="204597" y="169735"/>
                </a:lnTo>
                <a:cubicBezTo>
                  <a:pt x="217748" y="169735"/>
                  <a:pt x="228409" y="180396"/>
                  <a:pt x="228409" y="193547"/>
                </a:cubicBezTo>
                <a:close/>
                <a:moveTo>
                  <a:pt x="154590" y="193547"/>
                </a:moveTo>
                <a:cubicBezTo>
                  <a:pt x="154590" y="188287"/>
                  <a:pt x="150326" y="184022"/>
                  <a:pt x="145065" y="184022"/>
                </a:cubicBezTo>
                <a:cubicBezTo>
                  <a:pt x="139805" y="184022"/>
                  <a:pt x="135540" y="188287"/>
                  <a:pt x="135540" y="193547"/>
                </a:cubicBezTo>
                <a:cubicBezTo>
                  <a:pt x="135540" y="198808"/>
                  <a:pt x="139805" y="203072"/>
                  <a:pt x="145065" y="203072"/>
                </a:cubicBezTo>
                <a:cubicBezTo>
                  <a:pt x="150326" y="203072"/>
                  <a:pt x="154590" y="198808"/>
                  <a:pt x="154590" y="193547"/>
                </a:cubicBezTo>
                <a:close/>
                <a:moveTo>
                  <a:pt x="202215" y="193547"/>
                </a:moveTo>
                <a:cubicBezTo>
                  <a:pt x="202215" y="188287"/>
                  <a:pt x="197951" y="184022"/>
                  <a:pt x="192690" y="184022"/>
                </a:cubicBezTo>
                <a:cubicBezTo>
                  <a:pt x="187430" y="184022"/>
                  <a:pt x="183165" y="188287"/>
                  <a:pt x="183165" y="193547"/>
                </a:cubicBezTo>
                <a:cubicBezTo>
                  <a:pt x="183165" y="198808"/>
                  <a:pt x="187430" y="203072"/>
                  <a:pt x="192690" y="203072"/>
                </a:cubicBezTo>
                <a:cubicBezTo>
                  <a:pt x="197951" y="203072"/>
                  <a:pt x="202215" y="198808"/>
                  <a:pt x="202215" y="193547"/>
                </a:cubicBezTo>
                <a:close/>
                <a:moveTo>
                  <a:pt x="0" y="0"/>
                </a:moveTo>
                <a:moveTo>
                  <a:pt x="107156" y="129635"/>
                </a:moveTo>
                <a:lnTo>
                  <a:pt x="107156" y="207645"/>
                </a:lnTo>
                <a:cubicBezTo>
                  <a:pt x="107156" y="212905"/>
                  <a:pt x="102891" y="217170"/>
                  <a:pt x="97631" y="217170"/>
                </a:cubicBezTo>
                <a:lnTo>
                  <a:pt x="9715" y="217170"/>
                </a:lnTo>
                <a:cubicBezTo>
                  <a:pt x="4455" y="217170"/>
                  <a:pt x="190" y="212905"/>
                  <a:pt x="190" y="207645"/>
                </a:cubicBezTo>
                <a:lnTo>
                  <a:pt x="190" y="129825"/>
                </a:lnTo>
                <a:cubicBezTo>
                  <a:pt x="90" y="129035"/>
                  <a:pt x="90" y="128235"/>
                  <a:pt x="190" y="127444"/>
                </a:cubicBezTo>
                <a:lnTo>
                  <a:pt x="6095" y="89344"/>
                </a:lnTo>
                <a:lnTo>
                  <a:pt x="6095" y="20669"/>
                </a:lnTo>
                <a:cubicBezTo>
                  <a:pt x="6095" y="15408"/>
                  <a:pt x="10360" y="11144"/>
                  <a:pt x="15620" y="11144"/>
                </a:cubicBezTo>
                <a:lnTo>
                  <a:pt x="91820" y="11144"/>
                </a:lnTo>
                <a:cubicBezTo>
                  <a:pt x="97081" y="11144"/>
                  <a:pt x="101345" y="15408"/>
                  <a:pt x="101345" y="20669"/>
                </a:cubicBezTo>
                <a:lnTo>
                  <a:pt x="101345" y="89154"/>
                </a:lnTo>
                <a:lnTo>
                  <a:pt x="107346" y="127254"/>
                </a:lnTo>
                <a:cubicBezTo>
                  <a:pt x="107429" y="128052"/>
                  <a:pt x="107364" y="128859"/>
                  <a:pt x="107156" y="129635"/>
                </a:cubicBezTo>
                <a:close/>
                <a:moveTo>
                  <a:pt x="25717" y="68103"/>
                </a:moveTo>
                <a:cubicBezTo>
                  <a:pt x="25717" y="70733"/>
                  <a:pt x="27849" y="72866"/>
                  <a:pt x="30479" y="72866"/>
                </a:cubicBezTo>
                <a:lnTo>
                  <a:pt x="77438" y="72866"/>
                </a:lnTo>
                <a:cubicBezTo>
                  <a:pt x="80068" y="72866"/>
                  <a:pt x="82200" y="70733"/>
                  <a:pt x="82200" y="68103"/>
                </a:cubicBezTo>
                <a:lnTo>
                  <a:pt x="82200" y="32385"/>
                </a:lnTo>
                <a:cubicBezTo>
                  <a:pt x="82200" y="29754"/>
                  <a:pt x="80068" y="27622"/>
                  <a:pt x="77438" y="27622"/>
                </a:cubicBezTo>
                <a:lnTo>
                  <a:pt x="30479" y="27622"/>
                </a:lnTo>
                <a:cubicBezTo>
                  <a:pt x="27849" y="27622"/>
                  <a:pt x="25717" y="29754"/>
                  <a:pt x="25717" y="32385"/>
                </a:cubicBezTo>
                <a:close/>
                <a:moveTo>
                  <a:pt x="43338" y="110966"/>
                </a:moveTo>
                <a:cubicBezTo>
                  <a:pt x="43338" y="107020"/>
                  <a:pt x="40140" y="103822"/>
                  <a:pt x="36195" y="103822"/>
                </a:cubicBezTo>
                <a:lnTo>
                  <a:pt x="27336" y="103822"/>
                </a:lnTo>
                <a:cubicBezTo>
                  <a:pt x="23391" y="103822"/>
                  <a:pt x="20193" y="107020"/>
                  <a:pt x="20193" y="110966"/>
                </a:cubicBezTo>
                <a:cubicBezTo>
                  <a:pt x="20193" y="114911"/>
                  <a:pt x="23391" y="118110"/>
                  <a:pt x="27336" y="118110"/>
                </a:cubicBezTo>
                <a:lnTo>
                  <a:pt x="36195" y="118110"/>
                </a:lnTo>
                <a:cubicBezTo>
                  <a:pt x="40140" y="118110"/>
                  <a:pt x="43338" y="114911"/>
                  <a:pt x="43338" y="110966"/>
                </a:cubicBezTo>
                <a:close/>
                <a:moveTo>
                  <a:pt x="89344" y="110966"/>
                </a:moveTo>
                <a:cubicBezTo>
                  <a:pt x="89344" y="107020"/>
                  <a:pt x="86146" y="103822"/>
                  <a:pt x="82200" y="103822"/>
                </a:cubicBezTo>
                <a:lnTo>
                  <a:pt x="73342" y="103822"/>
                </a:lnTo>
                <a:cubicBezTo>
                  <a:pt x="69397" y="103822"/>
                  <a:pt x="66198" y="107020"/>
                  <a:pt x="66198" y="110966"/>
                </a:cubicBezTo>
                <a:cubicBezTo>
                  <a:pt x="66198" y="114911"/>
                  <a:pt x="69397" y="118110"/>
                  <a:pt x="73342" y="118110"/>
                </a:cubicBezTo>
                <a:lnTo>
                  <a:pt x="82200" y="118110"/>
                </a:lnTo>
                <a:cubicBezTo>
                  <a:pt x="86146" y="118110"/>
                  <a:pt x="89344" y="114911"/>
                  <a:pt x="89344" y="110966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870736" y="3552349"/>
            <a:ext cx="219843" cy="217169"/>
          </a:xfrm>
          <a:custGeom>
            <a:avLst/>
            <a:gdLst/>
            <a:ahLst/>
            <a:cxnLst/>
            <a:rect l="0" t="0" r="0" b="0"/>
            <a:pathLst>
              <a:path w="219843" h="217169">
                <a:moveTo>
                  <a:pt x="110397" y="19050"/>
                </a:moveTo>
                <a:cubicBezTo>
                  <a:pt x="60477" y="19050"/>
                  <a:pt x="20862" y="59493"/>
                  <a:pt x="20862" y="108584"/>
                </a:cubicBezTo>
                <a:cubicBezTo>
                  <a:pt x="20826" y="125204"/>
                  <a:pt x="25470" y="141498"/>
                  <a:pt x="34264" y="155600"/>
                </a:cubicBezTo>
                <a:lnTo>
                  <a:pt x="47504" y="142360"/>
                </a:lnTo>
                <a:cubicBezTo>
                  <a:pt x="48867" y="141001"/>
                  <a:pt x="50914" y="140597"/>
                  <a:pt x="52692" y="141334"/>
                </a:cubicBezTo>
                <a:cubicBezTo>
                  <a:pt x="54469" y="142072"/>
                  <a:pt x="55628" y="143807"/>
                  <a:pt x="55629" y="145732"/>
                </a:cubicBezTo>
                <a:lnTo>
                  <a:pt x="55629" y="191452"/>
                </a:lnTo>
                <a:cubicBezTo>
                  <a:pt x="55629" y="194082"/>
                  <a:pt x="53496" y="196214"/>
                  <a:pt x="50866" y="196214"/>
                </a:cubicBezTo>
                <a:lnTo>
                  <a:pt x="5146" y="196214"/>
                </a:lnTo>
                <a:cubicBezTo>
                  <a:pt x="3217" y="196218"/>
                  <a:pt x="1477" y="195058"/>
                  <a:pt x="738" y="193276"/>
                </a:cubicBezTo>
                <a:cubicBezTo>
                  <a:pt x="0" y="191494"/>
                  <a:pt x="409" y="189442"/>
                  <a:pt x="1774" y="188080"/>
                </a:cubicBezTo>
                <a:lnTo>
                  <a:pt x="20500" y="169364"/>
                </a:lnTo>
                <a:cubicBezTo>
                  <a:pt x="8288" y="151450"/>
                  <a:pt x="1774" y="130265"/>
                  <a:pt x="1812" y="108584"/>
                </a:cubicBezTo>
                <a:cubicBezTo>
                  <a:pt x="1812" y="49091"/>
                  <a:pt x="49828" y="0"/>
                  <a:pt x="110397" y="0"/>
                </a:cubicBezTo>
                <a:cubicBezTo>
                  <a:pt x="125037" y="0"/>
                  <a:pt x="139611" y="3124"/>
                  <a:pt x="152165" y="8353"/>
                </a:cubicBezTo>
                <a:cubicBezTo>
                  <a:pt x="157021" y="10378"/>
                  <a:pt x="159316" y="15956"/>
                  <a:pt x="157291" y="20812"/>
                </a:cubicBezTo>
                <a:cubicBezTo>
                  <a:pt x="155265" y="25668"/>
                  <a:pt x="149686" y="27963"/>
                  <a:pt x="144830" y="25936"/>
                </a:cubicBezTo>
                <a:cubicBezTo>
                  <a:pt x="133907" y="21431"/>
                  <a:pt x="122213" y="19092"/>
                  <a:pt x="110397" y="19050"/>
                </a:cubicBezTo>
                <a:close/>
                <a:moveTo>
                  <a:pt x="164214" y="33337"/>
                </a:moveTo>
                <a:cubicBezTo>
                  <a:pt x="164214" y="30707"/>
                  <a:pt x="166346" y="28575"/>
                  <a:pt x="168976" y="28575"/>
                </a:cubicBezTo>
                <a:lnTo>
                  <a:pt x="214696" y="28575"/>
                </a:lnTo>
                <a:cubicBezTo>
                  <a:pt x="216625" y="28571"/>
                  <a:pt x="218366" y="29731"/>
                  <a:pt x="219104" y="31513"/>
                </a:cubicBezTo>
                <a:cubicBezTo>
                  <a:pt x="219843" y="33295"/>
                  <a:pt x="219434" y="35347"/>
                  <a:pt x="218068" y="36709"/>
                </a:cubicBezTo>
                <a:lnTo>
                  <a:pt x="202314" y="52444"/>
                </a:lnTo>
                <a:cubicBezTo>
                  <a:pt x="212627" y="69351"/>
                  <a:pt x="218066" y="88780"/>
                  <a:pt x="218030" y="108584"/>
                </a:cubicBezTo>
                <a:cubicBezTo>
                  <a:pt x="218030" y="168078"/>
                  <a:pt x="170005" y="217169"/>
                  <a:pt x="109445" y="217169"/>
                </a:cubicBezTo>
                <a:cubicBezTo>
                  <a:pt x="95112" y="217128"/>
                  <a:pt x="80924" y="214290"/>
                  <a:pt x="67678" y="208816"/>
                </a:cubicBezTo>
                <a:cubicBezTo>
                  <a:pt x="62823" y="206790"/>
                  <a:pt x="60530" y="201213"/>
                  <a:pt x="62555" y="196358"/>
                </a:cubicBezTo>
                <a:cubicBezTo>
                  <a:pt x="64580" y="191503"/>
                  <a:pt x="70157" y="189209"/>
                  <a:pt x="75012" y="191233"/>
                </a:cubicBezTo>
                <a:cubicBezTo>
                  <a:pt x="85935" y="195738"/>
                  <a:pt x="97629" y="198077"/>
                  <a:pt x="109445" y="198119"/>
                </a:cubicBezTo>
                <a:cubicBezTo>
                  <a:pt x="159375" y="198119"/>
                  <a:pt x="198980" y="157676"/>
                  <a:pt x="198980" y="108584"/>
                </a:cubicBezTo>
                <a:cubicBezTo>
                  <a:pt x="198980" y="93268"/>
                  <a:pt x="195170" y="78990"/>
                  <a:pt x="188369" y="66389"/>
                </a:cubicBezTo>
                <a:lnTo>
                  <a:pt x="172348" y="82429"/>
                </a:lnTo>
                <a:cubicBezTo>
                  <a:pt x="170986" y="83795"/>
                  <a:pt x="168934" y="84204"/>
                  <a:pt x="167152" y="83465"/>
                </a:cubicBezTo>
                <a:cubicBezTo>
                  <a:pt x="165371" y="82726"/>
                  <a:pt x="164210" y="80986"/>
                  <a:pt x="164214" y="79057"/>
                </a:cubicBezTo>
                <a:close/>
                <a:moveTo>
                  <a:pt x="149288" y="117157"/>
                </a:moveTo>
                <a:lnTo>
                  <a:pt x="155955" y="120967"/>
                </a:lnTo>
                <a:cubicBezTo>
                  <a:pt x="158813" y="122872"/>
                  <a:pt x="159765" y="126682"/>
                  <a:pt x="158813" y="129539"/>
                </a:cubicBezTo>
                <a:lnTo>
                  <a:pt x="153098" y="139064"/>
                </a:lnTo>
                <a:cubicBezTo>
                  <a:pt x="152145" y="140969"/>
                  <a:pt x="151193" y="141922"/>
                  <a:pt x="149288" y="141922"/>
                </a:cubicBezTo>
                <a:cubicBezTo>
                  <a:pt x="147383" y="141922"/>
                  <a:pt x="145478" y="141922"/>
                  <a:pt x="144525" y="140969"/>
                </a:cubicBezTo>
                <a:lnTo>
                  <a:pt x="137858" y="137159"/>
                </a:lnTo>
                <a:cubicBezTo>
                  <a:pt x="133095" y="141922"/>
                  <a:pt x="127380" y="144779"/>
                  <a:pt x="121665" y="146684"/>
                </a:cubicBezTo>
                <a:lnTo>
                  <a:pt x="121665" y="154304"/>
                </a:lnTo>
                <a:cubicBezTo>
                  <a:pt x="121665" y="157162"/>
                  <a:pt x="118808" y="160019"/>
                  <a:pt x="115950" y="160019"/>
                </a:cubicBezTo>
                <a:lnTo>
                  <a:pt x="104520" y="160019"/>
                </a:lnTo>
                <a:cubicBezTo>
                  <a:pt x="101663" y="160019"/>
                  <a:pt x="98805" y="157162"/>
                  <a:pt x="98805" y="154304"/>
                </a:cubicBezTo>
                <a:lnTo>
                  <a:pt x="98805" y="146684"/>
                </a:lnTo>
                <a:cubicBezTo>
                  <a:pt x="92138" y="144779"/>
                  <a:pt x="87375" y="140969"/>
                  <a:pt x="82613" y="137159"/>
                </a:cubicBezTo>
                <a:lnTo>
                  <a:pt x="75945" y="140969"/>
                </a:lnTo>
                <a:cubicBezTo>
                  <a:pt x="74040" y="141922"/>
                  <a:pt x="73088" y="141922"/>
                  <a:pt x="71183" y="141922"/>
                </a:cubicBezTo>
                <a:cubicBezTo>
                  <a:pt x="69278" y="140969"/>
                  <a:pt x="68325" y="140017"/>
                  <a:pt x="67373" y="139064"/>
                </a:cubicBezTo>
                <a:lnTo>
                  <a:pt x="61658" y="129539"/>
                </a:lnTo>
                <a:cubicBezTo>
                  <a:pt x="59753" y="126682"/>
                  <a:pt x="60705" y="123824"/>
                  <a:pt x="63563" y="121919"/>
                </a:cubicBezTo>
                <a:lnTo>
                  <a:pt x="70230" y="118109"/>
                </a:lnTo>
                <a:cubicBezTo>
                  <a:pt x="69278" y="112394"/>
                  <a:pt x="68325" y="106679"/>
                  <a:pt x="70230" y="100012"/>
                </a:cubicBezTo>
                <a:lnTo>
                  <a:pt x="63563" y="96202"/>
                </a:lnTo>
                <a:cubicBezTo>
                  <a:pt x="61658" y="95249"/>
                  <a:pt x="60705" y="94297"/>
                  <a:pt x="60705" y="92392"/>
                </a:cubicBezTo>
                <a:cubicBezTo>
                  <a:pt x="60705" y="90487"/>
                  <a:pt x="60705" y="88582"/>
                  <a:pt x="61658" y="87629"/>
                </a:cubicBezTo>
                <a:lnTo>
                  <a:pt x="67373" y="78104"/>
                </a:lnTo>
                <a:cubicBezTo>
                  <a:pt x="68325" y="76200"/>
                  <a:pt x="69278" y="75247"/>
                  <a:pt x="71183" y="75247"/>
                </a:cubicBezTo>
                <a:cubicBezTo>
                  <a:pt x="73088" y="75247"/>
                  <a:pt x="74993" y="75247"/>
                  <a:pt x="75945" y="76200"/>
                </a:cubicBezTo>
                <a:lnTo>
                  <a:pt x="82613" y="80009"/>
                </a:lnTo>
                <a:cubicBezTo>
                  <a:pt x="87375" y="75247"/>
                  <a:pt x="93090" y="72389"/>
                  <a:pt x="98805" y="70484"/>
                </a:cubicBezTo>
                <a:lnTo>
                  <a:pt x="98805" y="62864"/>
                </a:lnTo>
                <a:cubicBezTo>
                  <a:pt x="98805" y="60007"/>
                  <a:pt x="101663" y="57149"/>
                  <a:pt x="104520" y="57149"/>
                </a:cubicBezTo>
                <a:lnTo>
                  <a:pt x="115950" y="57149"/>
                </a:lnTo>
                <a:cubicBezTo>
                  <a:pt x="118808" y="57149"/>
                  <a:pt x="121665" y="60007"/>
                  <a:pt x="121665" y="62864"/>
                </a:cubicBezTo>
                <a:lnTo>
                  <a:pt x="121665" y="70484"/>
                </a:lnTo>
                <a:cubicBezTo>
                  <a:pt x="127380" y="72389"/>
                  <a:pt x="132143" y="76200"/>
                  <a:pt x="136905" y="80009"/>
                </a:cubicBezTo>
                <a:lnTo>
                  <a:pt x="143573" y="76200"/>
                </a:lnTo>
                <a:cubicBezTo>
                  <a:pt x="145478" y="75247"/>
                  <a:pt x="146430" y="75247"/>
                  <a:pt x="148335" y="75247"/>
                </a:cubicBezTo>
                <a:cubicBezTo>
                  <a:pt x="150240" y="76200"/>
                  <a:pt x="151193" y="77152"/>
                  <a:pt x="152145" y="78104"/>
                </a:cubicBezTo>
                <a:lnTo>
                  <a:pt x="157860" y="87629"/>
                </a:lnTo>
                <a:cubicBezTo>
                  <a:pt x="159765" y="90487"/>
                  <a:pt x="158813" y="93345"/>
                  <a:pt x="155955" y="95250"/>
                </a:cubicBezTo>
                <a:lnTo>
                  <a:pt x="149288" y="99059"/>
                </a:lnTo>
                <a:cubicBezTo>
                  <a:pt x="150240" y="104775"/>
                  <a:pt x="151193" y="110489"/>
                  <a:pt x="149288" y="117157"/>
                </a:cubicBezTo>
                <a:close/>
                <a:moveTo>
                  <a:pt x="94043" y="108584"/>
                </a:moveTo>
                <a:cubicBezTo>
                  <a:pt x="94043" y="118109"/>
                  <a:pt x="101663" y="125729"/>
                  <a:pt x="111188" y="125729"/>
                </a:cubicBezTo>
                <a:cubicBezTo>
                  <a:pt x="120713" y="125729"/>
                  <a:pt x="128333" y="118109"/>
                  <a:pt x="128333" y="108584"/>
                </a:cubicBezTo>
                <a:cubicBezTo>
                  <a:pt x="128333" y="99059"/>
                  <a:pt x="120713" y="91439"/>
                  <a:pt x="111188" y="91439"/>
                </a:cubicBezTo>
                <a:cubicBezTo>
                  <a:pt x="101663" y="91439"/>
                  <a:pt x="94043" y="99059"/>
                  <a:pt x="94043" y="108584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723858" y="3547777"/>
            <a:ext cx="228600" cy="226313"/>
          </a:xfrm>
          <a:custGeom>
            <a:avLst/>
            <a:gdLst/>
            <a:ahLst/>
            <a:cxnLst/>
            <a:rect l="0" t="0" r="0" b="0"/>
            <a:pathLst>
              <a:path w="228600" h="226313">
                <a:moveTo>
                  <a:pt x="226218" y="183451"/>
                </a:moveTo>
                <a:cubicBezTo>
                  <a:pt x="227497" y="183450"/>
                  <a:pt x="228548" y="184459"/>
                  <a:pt x="228600" y="185737"/>
                </a:cubicBezTo>
                <a:lnTo>
                  <a:pt x="228600" y="212026"/>
                </a:lnTo>
                <a:cubicBezTo>
                  <a:pt x="228600" y="219917"/>
                  <a:pt x="222203" y="226313"/>
                  <a:pt x="214312" y="226313"/>
                </a:cubicBezTo>
                <a:lnTo>
                  <a:pt x="14287" y="226313"/>
                </a:lnTo>
                <a:cubicBezTo>
                  <a:pt x="6396" y="226313"/>
                  <a:pt x="0" y="219917"/>
                  <a:pt x="0" y="212026"/>
                </a:cubicBezTo>
                <a:lnTo>
                  <a:pt x="0" y="185737"/>
                </a:lnTo>
                <a:cubicBezTo>
                  <a:pt x="51" y="184459"/>
                  <a:pt x="1102" y="183450"/>
                  <a:pt x="2381" y="183451"/>
                </a:cubicBezTo>
                <a:close/>
                <a:moveTo>
                  <a:pt x="92868" y="207263"/>
                </a:moveTo>
                <a:cubicBezTo>
                  <a:pt x="92920" y="211172"/>
                  <a:pt x="96104" y="214312"/>
                  <a:pt x="100012" y="214312"/>
                </a:cubicBezTo>
                <a:lnTo>
                  <a:pt x="128587" y="214312"/>
                </a:lnTo>
                <a:cubicBezTo>
                  <a:pt x="132495" y="214312"/>
                  <a:pt x="135679" y="211172"/>
                  <a:pt x="135731" y="207263"/>
                </a:cubicBezTo>
                <a:cubicBezTo>
                  <a:pt x="135731" y="203302"/>
                  <a:pt x="132548" y="200077"/>
                  <a:pt x="128587" y="200025"/>
                </a:cubicBezTo>
                <a:lnTo>
                  <a:pt x="100012" y="200025"/>
                </a:lnTo>
                <a:cubicBezTo>
                  <a:pt x="96051" y="200077"/>
                  <a:pt x="92868" y="203302"/>
                  <a:pt x="92868" y="207263"/>
                </a:cubicBezTo>
                <a:close/>
                <a:moveTo>
                  <a:pt x="3524" y="173926"/>
                </a:moveTo>
                <a:cubicBezTo>
                  <a:pt x="2710" y="173897"/>
                  <a:pt x="1962" y="173470"/>
                  <a:pt x="1524" y="172783"/>
                </a:cubicBezTo>
                <a:cubicBezTo>
                  <a:pt x="1151" y="172100"/>
                  <a:pt x="1151" y="171275"/>
                  <a:pt x="1524" y="170592"/>
                </a:cubicBezTo>
                <a:cubicBezTo>
                  <a:pt x="1488" y="170308"/>
                  <a:pt x="1488" y="170020"/>
                  <a:pt x="1524" y="169735"/>
                </a:cubicBezTo>
                <a:lnTo>
                  <a:pt x="28575" y="116109"/>
                </a:lnTo>
                <a:cubicBezTo>
                  <a:pt x="28659" y="115765"/>
                  <a:pt x="28659" y="115406"/>
                  <a:pt x="28575" y="115061"/>
                </a:cubicBezTo>
                <a:lnTo>
                  <a:pt x="28575" y="69151"/>
                </a:lnTo>
                <a:cubicBezTo>
                  <a:pt x="28456" y="61944"/>
                  <a:pt x="33724" y="55776"/>
                  <a:pt x="40862" y="54768"/>
                </a:cubicBezTo>
                <a:cubicBezTo>
                  <a:pt x="42026" y="54580"/>
                  <a:pt x="42877" y="53567"/>
                  <a:pt x="42862" y="52387"/>
                </a:cubicBezTo>
                <a:lnTo>
                  <a:pt x="42862" y="23812"/>
                </a:lnTo>
                <a:cubicBezTo>
                  <a:pt x="42889" y="17264"/>
                  <a:pt x="47364" y="11572"/>
                  <a:pt x="53720" y="10001"/>
                </a:cubicBezTo>
                <a:lnTo>
                  <a:pt x="82295" y="2857"/>
                </a:lnTo>
                <a:cubicBezTo>
                  <a:pt x="86566" y="1801"/>
                  <a:pt x="91086" y="2772"/>
                  <a:pt x="94546" y="5488"/>
                </a:cubicBezTo>
                <a:cubicBezTo>
                  <a:pt x="98007" y="8205"/>
                  <a:pt x="100023" y="12364"/>
                  <a:pt x="100012" y="16763"/>
                </a:cubicBezTo>
                <a:lnTo>
                  <a:pt x="100012" y="52387"/>
                </a:lnTo>
                <a:cubicBezTo>
                  <a:pt x="100011" y="53718"/>
                  <a:pt x="101063" y="54812"/>
                  <a:pt x="102393" y="54863"/>
                </a:cubicBezTo>
                <a:lnTo>
                  <a:pt x="154781" y="54863"/>
                </a:lnTo>
                <a:cubicBezTo>
                  <a:pt x="156111" y="54812"/>
                  <a:pt x="157163" y="53718"/>
                  <a:pt x="157162" y="52387"/>
                </a:cubicBezTo>
                <a:lnTo>
                  <a:pt x="157162" y="45338"/>
                </a:lnTo>
                <a:cubicBezTo>
                  <a:pt x="157163" y="44007"/>
                  <a:pt x="156111" y="42913"/>
                  <a:pt x="154781" y="42862"/>
                </a:cubicBezTo>
                <a:lnTo>
                  <a:pt x="147637" y="42862"/>
                </a:lnTo>
                <a:cubicBezTo>
                  <a:pt x="138468" y="42862"/>
                  <a:pt x="131021" y="35457"/>
                  <a:pt x="130968" y="26288"/>
                </a:cubicBezTo>
                <a:lnTo>
                  <a:pt x="130968" y="16763"/>
                </a:lnTo>
                <a:cubicBezTo>
                  <a:pt x="130968" y="7542"/>
                  <a:pt x="138416" y="52"/>
                  <a:pt x="147637" y="0"/>
                </a:cubicBezTo>
                <a:lnTo>
                  <a:pt x="185737" y="0"/>
                </a:lnTo>
                <a:cubicBezTo>
                  <a:pt x="194958" y="52"/>
                  <a:pt x="202406" y="7542"/>
                  <a:pt x="202406" y="16763"/>
                </a:cubicBezTo>
                <a:lnTo>
                  <a:pt x="202406" y="26288"/>
                </a:lnTo>
                <a:cubicBezTo>
                  <a:pt x="202353" y="35457"/>
                  <a:pt x="194906" y="42862"/>
                  <a:pt x="185737" y="42862"/>
                </a:cubicBezTo>
                <a:lnTo>
                  <a:pt x="178593" y="42862"/>
                </a:lnTo>
                <a:cubicBezTo>
                  <a:pt x="177263" y="42913"/>
                  <a:pt x="176211" y="44007"/>
                  <a:pt x="176212" y="45338"/>
                </a:cubicBezTo>
                <a:lnTo>
                  <a:pt x="176212" y="52387"/>
                </a:lnTo>
                <a:cubicBezTo>
                  <a:pt x="176211" y="53718"/>
                  <a:pt x="177263" y="54812"/>
                  <a:pt x="178593" y="54863"/>
                </a:cubicBezTo>
                <a:lnTo>
                  <a:pt x="185737" y="54863"/>
                </a:lnTo>
                <a:cubicBezTo>
                  <a:pt x="193628" y="54863"/>
                  <a:pt x="200025" y="61260"/>
                  <a:pt x="200025" y="69151"/>
                </a:cubicBezTo>
                <a:lnTo>
                  <a:pt x="200025" y="115061"/>
                </a:lnTo>
                <a:cubicBezTo>
                  <a:pt x="199940" y="115406"/>
                  <a:pt x="199940" y="115765"/>
                  <a:pt x="200025" y="116109"/>
                </a:cubicBezTo>
                <a:lnTo>
                  <a:pt x="227266" y="169735"/>
                </a:lnTo>
                <a:cubicBezTo>
                  <a:pt x="227302" y="170020"/>
                  <a:pt x="227302" y="170308"/>
                  <a:pt x="227266" y="170592"/>
                </a:cubicBezTo>
                <a:cubicBezTo>
                  <a:pt x="227639" y="171275"/>
                  <a:pt x="227639" y="172100"/>
                  <a:pt x="227266" y="172783"/>
                </a:cubicBezTo>
                <a:cubicBezTo>
                  <a:pt x="226828" y="173470"/>
                  <a:pt x="226080" y="173897"/>
                  <a:pt x="225266" y="173926"/>
                </a:cubicBezTo>
                <a:close/>
                <a:moveTo>
                  <a:pt x="52863" y="73913"/>
                </a:moveTo>
                <a:cubicBezTo>
                  <a:pt x="49911" y="73913"/>
                  <a:pt x="47625" y="77057"/>
                  <a:pt x="47625" y="80962"/>
                </a:cubicBezTo>
                <a:lnTo>
                  <a:pt x="47625" y="95250"/>
                </a:lnTo>
                <a:cubicBezTo>
                  <a:pt x="47625" y="99250"/>
                  <a:pt x="49911" y="102488"/>
                  <a:pt x="52863" y="102488"/>
                </a:cubicBezTo>
                <a:lnTo>
                  <a:pt x="176212" y="102488"/>
                </a:lnTo>
                <a:cubicBezTo>
                  <a:pt x="179070" y="102488"/>
                  <a:pt x="181451" y="99250"/>
                  <a:pt x="181451" y="95250"/>
                </a:cubicBezTo>
                <a:lnTo>
                  <a:pt x="181451" y="80962"/>
                </a:lnTo>
                <a:cubicBezTo>
                  <a:pt x="181451" y="77057"/>
                  <a:pt x="179070" y="73913"/>
                  <a:pt x="176212" y="73913"/>
                </a:cubicBezTo>
                <a:close/>
                <a:moveTo>
                  <a:pt x="71437" y="133445"/>
                </a:moveTo>
                <a:lnTo>
                  <a:pt x="61912" y="133445"/>
                </a:lnTo>
                <a:cubicBezTo>
                  <a:pt x="56652" y="133445"/>
                  <a:pt x="52387" y="137709"/>
                  <a:pt x="52387" y="142970"/>
                </a:cubicBezTo>
                <a:cubicBezTo>
                  <a:pt x="52387" y="148230"/>
                  <a:pt x="56652" y="152495"/>
                  <a:pt x="61912" y="152495"/>
                </a:cubicBezTo>
                <a:lnTo>
                  <a:pt x="71437" y="152495"/>
                </a:lnTo>
                <a:cubicBezTo>
                  <a:pt x="76698" y="152495"/>
                  <a:pt x="80962" y="148230"/>
                  <a:pt x="80962" y="142970"/>
                </a:cubicBezTo>
                <a:cubicBezTo>
                  <a:pt x="80962" y="137709"/>
                  <a:pt x="76698" y="133445"/>
                  <a:pt x="71437" y="133445"/>
                </a:cubicBezTo>
                <a:close/>
                <a:moveTo>
                  <a:pt x="128587" y="142970"/>
                </a:moveTo>
                <a:cubicBezTo>
                  <a:pt x="128587" y="137709"/>
                  <a:pt x="124323" y="133445"/>
                  <a:pt x="119062" y="133445"/>
                </a:cubicBezTo>
                <a:lnTo>
                  <a:pt x="109537" y="133445"/>
                </a:lnTo>
                <a:cubicBezTo>
                  <a:pt x="104276" y="133445"/>
                  <a:pt x="100012" y="137709"/>
                  <a:pt x="100012" y="142970"/>
                </a:cubicBezTo>
                <a:cubicBezTo>
                  <a:pt x="100012" y="148230"/>
                  <a:pt x="104276" y="152495"/>
                  <a:pt x="109537" y="152495"/>
                </a:cubicBezTo>
                <a:lnTo>
                  <a:pt x="119062" y="152495"/>
                </a:lnTo>
                <a:cubicBezTo>
                  <a:pt x="124323" y="152495"/>
                  <a:pt x="128587" y="148230"/>
                  <a:pt x="128587" y="142970"/>
                </a:cubicBezTo>
                <a:close/>
                <a:moveTo>
                  <a:pt x="180975" y="142970"/>
                </a:moveTo>
                <a:cubicBezTo>
                  <a:pt x="180975" y="137709"/>
                  <a:pt x="176710" y="133445"/>
                  <a:pt x="171450" y="133445"/>
                </a:cubicBezTo>
                <a:lnTo>
                  <a:pt x="161925" y="133445"/>
                </a:lnTo>
                <a:cubicBezTo>
                  <a:pt x="156664" y="133445"/>
                  <a:pt x="152400" y="137709"/>
                  <a:pt x="152400" y="142970"/>
                </a:cubicBezTo>
                <a:cubicBezTo>
                  <a:pt x="152400" y="148230"/>
                  <a:pt x="156664" y="152495"/>
                  <a:pt x="161925" y="152495"/>
                </a:cubicBezTo>
                <a:lnTo>
                  <a:pt x="171450" y="152495"/>
                </a:lnTo>
                <a:cubicBezTo>
                  <a:pt x="176710" y="152495"/>
                  <a:pt x="180975" y="148230"/>
                  <a:pt x="180975" y="142970"/>
                </a:cubicBezTo>
                <a:close/>
                <a:moveTo>
                  <a:pt x="61912" y="52387"/>
                </a:moveTo>
                <a:cubicBezTo>
                  <a:pt x="61911" y="53718"/>
                  <a:pt x="62963" y="54812"/>
                  <a:pt x="64293" y="54863"/>
                </a:cubicBezTo>
                <a:lnTo>
                  <a:pt x="78581" y="54863"/>
                </a:lnTo>
                <a:cubicBezTo>
                  <a:pt x="79911" y="54812"/>
                  <a:pt x="80963" y="53718"/>
                  <a:pt x="80962" y="52387"/>
                </a:cubicBezTo>
                <a:lnTo>
                  <a:pt x="80962" y="26098"/>
                </a:lnTo>
                <a:cubicBezTo>
                  <a:pt x="80920" y="25386"/>
                  <a:pt x="80573" y="24726"/>
                  <a:pt x="80009" y="24288"/>
                </a:cubicBezTo>
                <a:cubicBezTo>
                  <a:pt x="79463" y="23807"/>
                  <a:pt x="78714" y="23629"/>
                  <a:pt x="78009" y="23812"/>
                </a:cubicBezTo>
                <a:lnTo>
                  <a:pt x="63722" y="27431"/>
                </a:lnTo>
                <a:cubicBezTo>
                  <a:pt x="62776" y="27682"/>
                  <a:pt x="62067" y="28466"/>
                  <a:pt x="61912" y="29432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4295095" y="4575044"/>
            <a:ext cx="228231" cy="234365"/>
          </a:xfrm>
          <a:custGeom>
            <a:avLst/>
            <a:gdLst/>
            <a:ahLst/>
            <a:cxnLst/>
            <a:rect l="0" t="0" r="0" b="0"/>
            <a:pathLst>
              <a:path w="228231" h="234365">
                <a:moveTo>
                  <a:pt x="152031" y="146783"/>
                </a:moveTo>
                <a:cubicBezTo>
                  <a:pt x="155273" y="150892"/>
                  <a:pt x="154592" y="156847"/>
                  <a:pt x="150507" y="160118"/>
                </a:cubicBezTo>
                <a:cubicBezTo>
                  <a:pt x="148831" y="161463"/>
                  <a:pt x="146750" y="162201"/>
                  <a:pt x="144601" y="162214"/>
                </a:cubicBezTo>
                <a:cubicBezTo>
                  <a:pt x="141703" y="162201"/>
                  <a:pt x="138969" y="160868"/>
                  <a:pt x="137172" y="158594"/>
                </a:cubicBezTo>
                <a:lnTo>
                  <a:pt x="109549" y="124114"/>
                </a:lnTo>
                <a:lnTo>
                  <a:pt x="61924" y="124114"/>
                </a:lnTo>
                <a:cubicBezTo>
                  <a:pt x="56664" y="124114"/>
                  <a:pt x="52399" y="119849"/>
                  <a:pt x="52399" y="114589"/>
                </a:cubicBezTo>
                <a:cubicBezTo>
                  <a:pt x="52399" y="109328"/>
                  <a:pt x="56664" y="105064"/>
                  <a:pt x="61924" y="105064"/>
                </a:cubicBezTo>
                <a:lnTo>
                  <a:pt x="114312" y="105064"/>
                </a:lnTo>
                <a:cubicBezTo>
                  <a:pt x="117210" y="105077"/>
                  <a:pt x="119944" y="106409"/>
                  <a:pt x="121741" y="108683"/>
                </a:cubicBezTo>
                <a:close/>
                <a:moveTo>
                  <a:pt x="6108" y="78394"/>
                </a:moveTo>
                <a:cubicBezTo>
                  <a:pt x="10734" y="64433"/>
                  <a:pt x="18011" y="51497"/>
                  <a:pt x="27539" y="40294"/>
                </a:cubicBezTo>
                <a:cubicBezTo>
                  <a:pt x="30959" y="36297"/>
                  <a:pt x="36971" y="35828"/>
                  <a:pt x="40968" y="39247"/>
                </a:cubicBezTo>
                <a:cubicBezTo>
                  <a:pt x="44966" y="42666"/>
                  <a:pt x="45435" y="48678"/>
                  <a:pt x="42017" y="52676"/>
                </a:cubicBezTo>
                <a:cubicBezTo>
                  <a:pt x="34095" y="61914"/>
                  <a:pt x="28016" y="72584"/>
                  <a:pt x="24110" y="84109"/>
                </a:cubicBezTo>
                <a:cubicBezTo>
                  <a:pt x="22833" y="88026"/>
                  <a:pt x="19182" y="90678"/>
                  <a:pt x="15061" y="90681"/>
                </a:cubicBezTo>
                <a:cubicBezTo>
                  <a:pt x="14021" y="90658"/>
                  <a:pt x="12991" y="90465"/>
                  <a:pt x="12013" y="90110"/>
                </a:cubicBezTo>
                <a:cubicBezTo>
                  <a:pt x="7240" y="88399"/>
                  <a:pt x="4644" y="83248"/>
                  <a:pt x="6108" y="78394"/>
                </a:cubicBezTo>
                <a:close/>
                <a:moveTo>
                  <a:pt x="60393" y="21967"/>
                </a:moveTo>
                <a:cubicBezTo>
                  <a:pt x="59440" y="17659"/>
                  <a:pt x="61572" y="13260"/>
                  <a:pt x="65544" y="11338"/>
                </a:cubicBezTo>
                <a:cubicBezTo>
                  <a:pt x="78746" y="5010"/>
                  <a:pt x="93036" y="1260"/>
                  <a:pt x="107644" y="289"/>
                </a:cubicBezTo>
                <a:cubicBezTo>
                  <a:pt x="112905" y="0"/>
                  <a:pt x="117404" y="4030"/>
                  <a:pt x="117693" y="9290"/>
                </a:cubicBezTo>
                <a:cubicBezTo>
                  <a:pt x="117982" y="14550"/>
                  <a:pt x="113953" y="19050"/>
                  <a:pt x="108692" y="19339"/>
                </a:cubicBezTo>
                <a:cubicBezTo>
                  <a:pt x="96505" y="20236"/>
                  <a:pt x="84605" y="23470"/>
                  <a:pt x="73640" y="28864"/>
                </a:cubicBezTo>
                <a:cubicBezTo>
                  <a:pt x="72328" y="29332"/>
                  <a:pt x="70934" y="29527"/>
                  <a:pt x="69544" y="29435"/>
                </a:cubicBezTo>
                <a:cubicBezTo>
                  <a:pt x="65132" y="29366"/>
                  <a:pt x="61345" y="26276"/>
                  <a:pt x="60393" y="21967"/>
                </a:cubicBezTo>
                <a:close/>
                <a:moveTo>
                  <a:pt x="148030" y="25625"/>
                </a:moveTo>
                <a:cubicBezTo>
                  <a:pt x="143111" y="23758"/>
                  <a:pt x="140637" y="18257"/>
                  <a:pt x="142504" y="13338"/>
                </a:cubicBezTo>
                <a:cubicBezTo>
                  <a:pt x="144372" y="8418"/>
                  <a:pt x="149874" y="5945"/>
                  <a:pt x="154793" y="7814"/>
                </a:cubicBezTo>
                <a:cubicBezTo>
                  <a:pt x="168461" y="13000"/>
                  <a:pt x="181006" y="20760"/>
                  <a:pt x="191750" y="30674"/>
                </a:cubicBezTo>
                <a:cubicBezTo>
                  <a:pt x="195578" y="34256"/>
                  <a:pt x="195791" y="40259"/>
                  <a:pt x="192226" y="44104"/>
                </a:cubicBezTo>
                <a:cubicBezTo>
                  <a:pt x="190431" y="46040"/>
                  <a:pt x="187913" y="47143"/>
                  <a:pt x="185273" y="47152"/>
                </a:cubicBezTo>
                <a:cubicBezTo>
                  <a:pt x="182880" y="47169"/>
                  <a:pt x="180567" y="46285"/>
                  <a:pt x="178796" y="44675"/>
                </a:cubicBezTo>
                <a:cubicBezTo>
                  <a:pt x="169837" y="36438"/>
                  <a:pt x="159397" y="29974"/>
                  <a:pt x="148030" y="25625"/>
                </a:cubicBezTo>
                <a:close/>
                <a:moveTo>
                  <a:pt x="228231" y="112493"/>
                </a:moveTo>
                <a:cubicBezTo>
                  <a:pt x="228231" y="117754"/>
                  <a:pt x="223966" y="122018"/>
                  <a:pt x="218706" y="122018"/>
                </a:cubicBezTo>
                <a:cubicBezTo>
                  <a:pt x="213445" y="122018"/>
                  <a:pt x="209181" y="117754"/>
                  <a:pt x="209181" y="112493"/>
                </a:cubicBezTo>
                <a:cubicBezTo>
                  <a:pt x="208958" y="100301"/>
                  <a:pt x="206370" y="88267"/>
                  <a:pt x="201561" y="77060"/>
                </a:cubicBezTo>
                <a:cubicBezTo>
                  <a:pt x="199513" y="72221"/>
                  <a:pt x="201772" y="66637"/>
                  <a:pt x="206609" y="64583"/>
                </a:cubicBezTo>
                <a:cubicBezTo>
                  <a:pt x="211449" y="62535"/>
                  <a:pt x="217032" y="64794"/>
                  <a:pt x="219087" y="69631"/>
                </a:cubicBezTo>
                <a:cubicBezTo>
                  <a:pt x="224887" y="83190"/>
                  <a:pt x="227993" y="97748"/>
                  <a:pt x="228231" y="112493"/>
                </a:cubicBezTo>
                <a:close/>
                <a:moveTo>
                  <a:pt x="219698" y="151620"/>
                </a:moveTo>
                <a:cubicBezTo>
                  <a:pt x="220701" y="153966"/>
                  <a:pt x="220721" y="156615"/>
                  <a:pt x="219754" y="158975"/>
                </a:cubicBezTo>
                <a:cubicBezTo>
                  <a:pt x="214916" y="170330"/>
                  <a:pt x="208256" y="180819"/>
                  <a:pt x="200037" y="190027"/>
                </a:cubicBezTo>
                <a:cubicBezTo>
                  <a:pt x="200037" y="190313"/>
                  <a:pt x="200037" y="190789"/>
                  <a:pt x="200037" y="190789"/>
                </a:cubicBezTo>
                <a:cubicBezTo>
                  <a:pt x="200058" y="199256"/>
                  <a:pt x="194488" y="206721"/>
                  <a:pt x="186365" y="209112"/>
                </a:cubicBezTo>
                <a:cubicBezTo>
                  <a:pt x="178243" y="211503"/>
                  <a:pt x="169517" y="208245"/>
                  <a:pt x="164948" y="201116"/>
                </a:cubicBezTo>
                <a:cubicBezTo>
                  <a:pt x="160379" y="193987"/>
                  <a:pt x="161064" y="184698"/>
                  <a:pt x="166629" y="178317"/>
                </a:cubicBezTo>
                <a:cubicBezTo>
                  <a:pt x="172194" y="171935"/>
                  <a:pt x="181303" y="169992"/>
                  <a:pt x="188988" y="173549"/>
                </a:cubicBezTo>
                <a:cubicBezTo>
                  <a:pt x="194348" y="166897"/>
                  <a:pt x="198741" y="159522"/>
                  <a:pt x="202037" y="151641"/>
                </a:cubicBezTo>
                <a:cubicBezTo>
                  <a:pt x="204054" y="146820"/>
                  <a:pt x="209580" y="144525"/>
                  <a:pt x="214420" y="146498"/>
                </a:cubicBezTo>
                <a:cubicBezTo>
                  <a:pt x="216794" y="147430"/>
                  <a:pt x="218695" y="149275"/>
                  <a:pt x="219698" y="151620"/>
                </a:cubicBezTo>
                <a:close/>
                <a:moveTo>
                  <a:pt x="140315" y="206219"/>
                </a:moveTo>
                <a:cubicBezTo>
                  <a:pt x="145391" y="204799"/>
                  <a:pt x="150658" y="207763"/>
                  <a:pt x="152078" y="212839"/>
                </a:cubicBezTo>
                <a:cubicBezTo>
                  <a:pt x="153499" y="217916"/>
                  <a:pt x="150535" y="223182"/>
                  <a:pt x="145459" y="224603"/>
                </a:cubicBezTo>
                <a:cubicBezTo>
                  <a:pt x="110988" y="234365"/>
                  <a:pt x="73933" y="227401"/>
                  <a:pt x="45360" y="205788"/>
                </a:cubicBezTo>
                <a:cubicBezTo>
                  <a:pt x="16786" y="184175"/>
                  <a:pt x="0" y="150416"/>
                  <a:pt x="12" y="114589"/>
                </a:cubicBezTo>
                <a:cubicBezTo>
                  <a:pt x="12" y="109328"/>
                  <a:pt x="4276" y="105064"/>
                  <a:pt x="9537" y="105064"/>
                </a:cubicBezTo>
                <a:cubicBezTo>
                  <a:pt x="14797" y="105064"/>
                  <a:pt x="19062" y="109328"/>
                  <a:pt x="19062" y="114589"/>
                </a:cubicBezTo>
                <a:cubicBezTo>
                  <a:pt x="19062" y="144447"/>
                  <a:pt x="33064" y="172578"/>
                  <a:pt x="56885" y="190579"/>
                </a:cubicBezTo>
                <a:cubicBezTo>
                  <a:pt x="80707" y="208581"/>
                  <a:pt x="111591" y="214371"/>
                  <a:pt x="140315" y="206219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338702" y="1017746"/>
            <a:ext cx="2400300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Aperçu de TonStock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91333" y="1794034"/>
            <a:ext cx="1000125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F4F4F4"/>
                </a:solidFill>
                <a:latin typeface="Roboto"/>
              </a:rPr>
              <a:t>Rentabilité
Améliorée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28608" y="1794034"/>
            <a:ext cx="1014412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F4F4F4"/>
                </a:solidFill>
                <a:latin typeface="Roboto"/>
              </a:rPr>
              <a:t>Gestion de
Stock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86591" y="3451384"/>
            <a:ext cx="1042987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F4F4F4"/>
                </a:solidFill>
                <a:latin typeface="Roboto"/>
              </a:rPr>
              <a:t>Opérations
Simplifiées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00108" y="3451384"/>
            <a:ext cx="1257300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F4F4F4"/>
                </a:solidFill>
                <a:latin typeface="Roboto"/>
              </a:rPr>
              <a:t>Module Point
de Vente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96105" y="5280184"/>
            <a:ext cx="1143000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F4F4F4"/>
                </a:solidFill>
                <a:latin typeface="Roboto"/>
              </a:rPr>
              <a:t>Visibilité en
Temps Réel</a:t>
            </a:r>
          </a:p>
        </p:txBody>
      </p:sp>
    </p:spTree>
    <p:extLst>
      <p:ext uri="{BB962C8B-B14F-4D97-AF65-F5344CB8AC3E}">
        <p14:creationId xmlns:p14="http://schemas.microsoft.com/office/powerpoint/2010/main" val="1421231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3403542" y="3732934"/>
            <a:ext cx="2161309" cy="2161309"/>
            <a:chOff x="2593570" y="3241963"/>
            <a:chExt cx="2161309" cy="2161309"/>
          </a:xfrm>
        </p:grpSpPr>
        <p:sp>
          <p:nvSpPr>
            <p:cNvPr id="2" name="Rounded Rectangle 1"/>
            <p:cNvSpPr/>
            <p:nvPr/>
          </p:nvSpPr>
          <p:spPr>
            <a:xfrm>
              <a:off x="3025832" y="3674225"/>
              <a:ext cx="1296785" cy="1296785"/>
            </a:xfrm>
            <a:custGeom>
              <a:avLst/>
              <a:gdLst/>
              <a:ahLst/>
              <a:cxnLst/>
              <a:rect l="0" t="0" r="0" b="0"/>
              <a:pathLst>
                <a:path w="1296785" h="1296785">
                  <a:moveTo>
                    <a:pt x="1296785" y="648392"/>
                  </a:moveTo>
                  <a:cubicBezTo>
                    <a:pt x="1296785" y="1006490"/>
                    <a:pt x="1006490" y="1296785"/>
                    <a:pt x="648392" y="1296785"/>
                  </a:cubicBezTo>
                  <a:cubicBezTo>
                    <a:pt x="290295" y="1296785"/>
                    <a:pt x="0" y="1006490"/>
                    <a:pt x="0" y="648392"/>
                  </a:cubicBezTo>
                  <a:cubicBezTo>
                    <a:pt x="0" y="290295"/>
                    <a:pt x="290295" y="0"/>
                    <a:pt x="648392" y="0"/>
                  </a:cubicBezTo>
                  <a:cubicBezTo>
                    <a:pt x="1006490" y="0"/>
                    <a:pt x="1296785" y="290295"/>
                    <a:pt x="1296785" y="648392"/>
                  </a:cubicBezTo>
                  <a:close/>
                  <a:moveTo>
                    <a:pt x="648392" y="1188720"/>
                  </a:moveTo>
                  <a:cubicBezTo>
                    <a:pt x="946807" y="1188720"/>
                    <a:pt x="1188720" y="946807"/>
                    <a:pt x="1188720" y="648392"/>
                  </a:cubicBezTo>
                  <a:cubicBezTo>
                    <a:pt x="1188720" y="349978"/>
                    <a:pt x="946807" y="108065"/>
                    <a:pt x="648392" y="108065"/>
                  </a:cubicBezTo>
                  <a:cubicBezTo>
                    <a:pt x="349978" y="108065"/>
                    <a:pt x="108065" y="349978"/>
                    <a:pt x="108065" y="648392"/>
                  </a:cubicBezTo>
                  <a:cubicBezTo>
                    <a:pt x="108065" y="946807"/>
                    <a:pt x="349978" y="1188720"/>
                    <a:pt x="648392" y="1188720"/>
                  </a:cubicBezTo>
                  <a:close/>
                </a:path>
              </a:pathLst>
            </a:custGeom>
            <a:gradFill rotWithShape="1">
              <a:gsLst>
                <a:gs pos="0">
                  <a:srgbClr val="959595"/>
                </a:gs>
                <a:gs pos="100000">
                  <a:srgbClr val="7F7F7F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593570" y="3241963"/>
              <a:ext cx="2161309" cy="2161309"/>
            </a:xfrm>
            <a:custGeom>
              <a:avLst/>
              <a:gdLst/>
              <a:ahLst/>
              <a:cxnLst/>
              <a:rect l="0" t="0" r="0" b="0"/>
              <a:pathLst>
                <a:path w="2161309" h="2161309">
                  <a:moveTo>
                    <a:pt x="1080654" y="432261"/>
                  </a:moveTo>
                  <a:cubicBezTo>
                    <a:pt x="722557" y="432261"/>
                    <a:pt x="432261" y="722557"/>
                    <a:pt x="432261" y="1080654"/>
                  </a:cubicBezTo>
                  <a:cubicBezTo>
                    <a:pt x="432261" y="1438751"/>
                    <a:pt x="722557" y="1729047"/>
                    <a:pt x="1080654" y="1729047"/>
                  </a:cubicBezTo>
                  <a:cubicBezTo>
                    <a:pt x="1438751" y="1729047"/>
                    <a:pt x="1729047" y="1438751"/>
                    <a:pt x="1729047" y="1080654"/>
                  </a:cubicBezTo>
                  <a:cubicBezTo>
                    <a:pt x="1729047" y="722557"/>
                    <a:pt x="1438751" y="432261"/>
                    <a:pt x="1080654" y="432261"/>
                  </a:cubicBezTo>
                  <a:close/>
                  <a:moveTo>
                    <a:pt x="1080654" y="1620981"/>
                  </a:moveTo>
                  <a:cubicBezTo>
                    <a:pt x="1379069" y="1620981"/>
                    <a:pt x="1620981" y="1379069"/>
                    <a:pt x="1620981" y="1080654"/>
                  </a:cubicBezTo>
                  <a:cubicBezTo>
                    <a:pt x="1620981" y="782239"/>
                    <a:pt x="1379069" y="540327"/>
                    <a:pt x="1080654" y="540327"/>
                  </a:cubicBezTo>
                  <a:cubicBezTo>
                    <a:pt x="782239" y="540327"/>
                    <a:pt x="540327" y="782239"/>
                    <a:pt x="540327" y="1080654"/>
                  </a:cubicBezTo>
                  <a:cubicBezTo>
                    <a:pt x="540327" y="1379069"/>
                    <a:pt x="782239" y="1620981"/>
                    <a:pt x="1080654" y="1620981"/>
                  </a:cubicBezTo>
                  <a:close/>
                  <a:moveTo>
                    <a:pt x="2161309" y="1080654"/>
                  </a:moveTo>
                  <a:cubicBezTo>
                    <a:pt x="2161309" y="1677483"/>
                    <a:pt x="1677483" y="2161309"/>
                    <a:pt x="1080654" y="2161309"/>
                  </a:cubicBezTo>
                  <a:cubicBezTo>
                    <a:pt x="483825" y="2161309"/>
                    <a:pt x="0" y="1677483"/>
                    <a:pt x="0" y="1080654"/>
                  </a:cubicBezTo>
                  <a:cubicBezTo>
                    <a:pt x="0" y="483825"/>
                    <a:pt x="483825" y="0"/>
                    <a:pt x="1080654" y="0"/>
                  </a:cubicBezTo>
                  <a:cubicBezTo>
                    <a:pt x="1677483" y="0"/>
                    <a:pt x="2161309" y="483825"/>
                    <a:pt x="2161309" y="1080654"/>
                  </a:cubicBezTo>
                  <a:close/>
                  <a:moveTo>
                    <a:pt x="1729047" y="1080654"/>
                  </a:moveTo>
                  <a:cubicBezTo>
                    <a:pt x="1729047" y="1438751"/>
                    <a:pt x="1438751" y="1729047"/>
                    <a:pt x="1080654" y="1729047"/>
                  </a:cubicBezTo>
                  <a:cubicBezTo>
                    <a:pt x="722557" y="1729047"/>
                    <a:pt x="432261" y="1438751"/>
                    <a:pt x="432261" y="1080654"/>
                  </a:cubicBezTo>
                  <a:cubicBezTo>
                    <a:pt x="432261" y="722557"/>
                    <a:pt x="722557" y="432261"/>
                    <a:pt x="1080654" y="432261"/>
                  </a:cubicBezTo>
                  <a:cubicBezTo>
                    <a:pt x="1438751" y="432261"/>
                    <a:pt x="1729047" y="722557"/>
                    <a:pt x="1729047" y="1080654"/>
                  </a:cubicBezTo>
                  <a:close/>
                  <a:moveTo>
                    <a:pt x="540327" y="1080654"/>
                  </a:moveTo>
                  <a:cubicBezTo>
                    <a:pt x="540327" y="782239"/>
                    <a:pt x="782239" y="540327"/>
                    <a:pt x="1080654" y="540327"/>
                  </a:cubicBezTo>
                  <a:cubicBezTo>
                    <a:pt x="1379069" y="540327"/>
                    <a:pt x="1620981" y="782239"/>
                    <a:pt x="1620981" y="1080654"/>
                  </a:cubicBezTo>
                  <a:cubicBezTo>
                    <a:pt x="1620981" y="1379069"/>
                    <a:pt x="1379069" y="1620981"/>
                    <a:pt x="1080654" y="1620981"/>
                  </a:cubicBezTo>
                  <a:cubicBezTo>
                    <a:pt x="782239" y="1620981"/>
                    <a:pt x="540327" y="1379069"/>
                    <a:pt x="540327" y="1080654"/>
                  </a:cubicBezTo>
                  <a:close/>
                  <a:moveTo>
                    <a:pt x="217784" y="1134677"/>
                  </a:moveTo>
                  <a:cubicBezTo>
                    <a:pt x="245677" y="1586969"/>
                    <a:pt x="621331" y="1945164"/>
                    <a:pt x="1080646" y="1945164"/>
                  </a:cubicBezTo>
                  <a:cubicBezTo>
                    <a:pt x="1543014" y="1945164"/>
                    <a:pt x="1920605" y="1582191"/>
                    <a:pt x="1944019" y="1125646"/>
                  </a:cubicBezTo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3621330" y="3950434"/>
            <a:ext cx="1725123" cy="809117"/>
          </a:xfrm>
          <a:custGeom>
            <a:avLst/>
            <a:gdLst/>
            <a:ahLst/>
            <a:cxnLst/>
            <a:rect l="0" t="0" r="0" b="0"/>
            <a:pathLst>
              <a:path w="1725123" h="809117">
                <a:moveTo>
                  <a:pt x="0" y="809117"/>
                </a:moveTo>
                <a:cubicBezTo>
                  <a:pt x="12190" y="611433"/>
                  <a:pt x="90814" y="431725"/>
                  <a:pt x="213821" y="292042"/>
                </a:cubicBezTo>
                <a:moveTo>
                  <a:pt x="289826" y="215812"/>
                </a:moveTo>
                <a:cubicBezTo>
                  <a:pt x="428855" y="92648"/>
                  <a:pt x="607849" y="13584"/>
                  <a:pt x="804891" y="539"/>
                </a:cubicBezTo>
                <a:moveTo>
                  <a:pt x="912011" y="0"/>
                </a:moveTo>
                <a:cubicBezTo>
                  <a:pt x="1109385" y="11061"/>
                  <a:pt x="1289074" y="88332"/>
                  <a:pt x="1429227" y="209962"/>
                </a:cubicBezTo>
                <a:moveTo>
                  <a:pt x="1505946" y="285345"/>
                </a:moveTo>
                <a:cubicBezTo>
                  <a:pt x="1630478" y="423855"/>
                  <a:pt x="1710905" y="602813"/>
                  <a:pt x="1725123" y="800113"/>
                </a:cubicBezTo>
              </a:path>
            </a:pathLst>
          </a:custGeom>
          <a:noFill/>
          <a:ln w="1350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0" name="Group 9"/>
          <p:cNvGrpSpPr/>
          <p:nvPr/>
        </p:nvGrpSpPr>
        <p:grpSpPr>
          <a:xfrm>
            <a:off x="5294688" y="4489392"/>
            <a:ext cx="1026622" cy="648392"/>
            <a:chOff x="4484716" y="3998421"/>
            <a:chExt cx="1026622" cy="648392"/>
          </a:xfrm>
        </p:grpSpPr>
        <p:sp>
          <p:nvSpPr>
            <p:cNvPr id="6" name="Rounded Rectangle 5"/>
            <p:cNvSpPr/>
            <p:nvPr/>
          </p:nvSpPr>
          <p:spPr>
            <a:xfrm>
              <a:off x="4754880" y="3998421"/>
              <a:ext cx="756458" cy="648392"/>
            </a:xfrm>
            <a:custGeom>
              <a:avLst/>
              <a:gdLst/>
              <a:ahLst/>
              <a:cxnLst/>
              <a:rect l="0" t="0" r="0" b="0"/>
              <a:pathLst>
                <a:path w="756458" h="648392">
                  <a:moveTo>
                    <a:pt x="432261" y="0"/>
                  </a:moveTo>
                  <a:cubicBezTo>
                    <a:pt x="611310" y="0"/>
                    <a:pt x="756458" y="145147"/>
                    <a:pt x="756458" y="324196"/>
                  </a:cubicBezTo>
                  <a:cubicBezTo>
                    <a:pt x="756458" y="503245"/>
                    <a:pt x="611310" y="648392"/>
                    <a:pt x="432261" y="648392"/>
                  </a:cubicBezTo>
                  <a:cubicBezTo>
                    <a:pt x="271622" y="648392"/>
                    <a:pt x="138271" y="531558"/>
                    <a:pt x="112547" y="378229"/>
                  </a:cubicBezTo>
                  <a:lnTo>
                    <a:pt x="0" y="324196"/>
                  </a:lnTo>
                  <a:lnTo>
                    <a:pt x="112547" y="270163"/>
                  </a:lnTo>
                  <a:cubicBezTo>
                    <a:pt x="138271" y="116834"/>
                    <a:pt x="271622" y="0"/>
                    <a:pt x="43226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FD80D"/>
                </a:gs>
                <a:gs pos="100000">
                  <a:srgbClr val="B8A926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484716" y="4259580"/>
              <a:ext cx="108065" cy="108065"/>
            </a:xfrm>
            <a:custGeom>
              <a:avLst/>
              <a:gdLst/>
              <a:ahLst/>
              <a:cxnLst/>
              <a:rect l="0" t="0" r="0" b="0"/>
              <a:pathLst>
                <a:path w="108065" h="108065">
                  <a:moveTo>
                    <a:pt x="0" y="54032"/>
                  </a:moveTo>
                  <a:cubicBezTo>
                    <a:pt x="0" y="24191"/>
                    <a:pt x="24191" y="0"/>
                    <a:pt x="54032" y="0"/>
                  </a:cubicBezTo>
                  <a:cubicBezTo>
                    <a:pt x="83874" y="0"/>
                    <a:pt x="108065" y="24191"/>
                    <a:pt x="108065" y="54032"/>
                  </a:cubicBezTo>
                  <a:cubicBezTo>
                    <a:pt x="108065" y="83874"/>
                    <a:pt x="83874" y="108065"/>
                    <a:pt x="54032" y="108065"/>
                  </a:cubicBezTo>
                  <a:cubicBezTo>
                    <a:pt x="24191" y="108065"/>
                    <a:pt x="0" y="83874"/>
                    <a:pt x="0" y="54032"/>
                  </a:cubicBezTo>
                </a:path>
              </a:pathLst>
            </a:custGeom>
            <a:gradFill rotWithShape="1">
              <a:gsLst>
                <a:gs pos="0">
                  <a:srgbClr val="EFD80D"/>
                </a:gs>
                <a:gs pos="100000">
                  <a:srgbClr val="B8A926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754880" y="3998421"/>
              <a:ext cx="756458" cy="648392"/>
            </a:xfrm>
            <a:custGeom>
              <a:avLst/>
              <a:gdLst/>
              <a:ahLst/>
              <a:cxnLst/>
              <a:rect l="0" t="0" r="0" b="0"/>
              <a:pathLst>
                <a:path w="756458" h="648392">
                  <a:moveTo>
                    <a:pt x="432261" y="0"/>
                  </a:moveTo>
                  <a:cubicBezTo>
                    <a:pt x="611310" y="0"/>
                    <a:pt x="756458" y="145147"/>
                    <a:pt x="756458" y="324196"/>
                  </a:cubicBezTo>
                  <a:cubicBezTo>
                    <a:pt x="756458" y="503245"/>
                    <a:pt x="611310" y="648392"/>
                    <a:pt x="432261" y="648392"/>
                  </a:cubicBezTo>
                  <a:cubicBezTo>
                    <a:pt x="271622" y="648392"/>
                    <a:pt x="138271" y="531558"/>
                    <a:pt x="112547" y="378229"/>
                  </a:cubicBezTo>
                  <a:lnTo>
                    <a:pt x="0" y="324196"/>
                  </a:lnTo>
                  <a:lnTo>
                    <a:pt x="112547" y="270163"/>
                  </a:lnTo>
                  <a:cubicBezTo>
                    <a:pt x="138271" y="116834"/>
                    <a:pt x="271622" y="0"/>
                    <a:pt x="432261" y="0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484716" y="4259580"/>
              <a:ext cx="108065" cy="108065"/>
            </a:xfrm>
            <a:custGeom>
              <a:avLst/>
              <a:gdLst/>
              <a:ahLst/>
              <a:cxnLst/>
              <a:rect l="0" t="0" r="0" b="0"/>
              <a:pathLst>
                <a:path w="108065" h="108065">
                  <a:moveTo>
                    <a:pt x="0" y="54032"/>
                  </a:moveTo>
                  <a:cubicBezTo>
                    <a:pt x="0" y="24191"/>
                    <a:pt x="24191" y="0"/>
                    <a:pt x="54032" y="0"/>
                  </a:cubicBezTo>
                  <a:cubicBezTo>
                    <a:pt x="83874" y="0"/>
                    <a:pt x="108065" y="24191"/>
                    <a:pt x="108065" y="54032"/>
                  </a:cubicBezTo>
                  <a:cubicBezTo>
                    <a:pt x="108065" y="83874"/>
                    <a:pt x="83874" y="108065"/>
                    <a:pt x="54032" y="108065"/>
                  </a:cubicBezTo>
                  <a:cubicBezTo>
                    <a:pt x="24191" y="108065"/>
                    <a:pt x="0" y="83874"/>
                    <a:pt x="0" y="54032"/>
                  </a:cubicBezTo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55907" y="3385282"/>
            <a:ext cx="873115" cy="874996"/>
            <a:chOff x="2245935" y="2894311"/>
            <a:chExt cx="873115" cy="874996"/>
          </a:xfrm>
        </p:grpSpPr>
        <p:sp>
          <p:nvSpPr>
            <p:cNvPr id="11" name="Rounded Rectangle 10"/>
            <p:cNvSpPr/>
            <p:nvPr/>
          </p:nvSpPr>
          <p:spPr>
            <a:xfrm>
              <a:off x="2245935" y="2894311"/>
              <a:ext cx="710357" cy="710357"/>
            </a:xfrm>
            <a:custGeom>
              <a:avLst/>
              <a:gdLst/>
              <a:ahLst/>
              <a:cxnLst/>
              <a:rect l="0" t="0" r="0" b="0"/>
              <a:pathLst>
                <a:path w="710357" h="710357">
                  <a:moveTo>
                    <a:pt x="126606" y="585088"/>
                  </a:moveTo>
                  <a:cubicBezTo>
                    <a:pt x="0" y="458483"/>
                    <a:pt x="0" y="253212"/>
                    <a:pt x="126606" y="126606"/>
                  </a:cubicBezTo>
                  <a:cubicBezTo>
                    <a:pt x="253212" y="0"/>
                    <a:pt x="458483" y="0"/>
                    <a:pt x="585088" y="126606"/>
                  </a:cubicBezTo>
                  <a:cubicBezTo>
                    <a:pt x="698678" y="240195"/>
                    <a:pt x="710357" y="417102"/>
                    <a:pt x="620126" y="543712"/>
                  </a:cubicBezTo>
                  <a:lnTo>
                    <a:pt x="661502" y="661502"/>
                  </a:lnTo>
                  <a:lnTo>
                    <a:pt x="543713" y="620126"/>
                  </a:lnTo>
                  <a:cubicBezTo>
                    <a:pt x="417102" y="710357"/>
                    <a:pt x="240195" y="698678"/>
                    <a:pt x="126606" y="585088"/>
                  </a:cubicBezTo>
                  <a:close/>
                </a:path>
              </a:pathLst>
            </a:custGeom>
            <a:gradFill rotWithShape="1">
              <a:gsLst>
                <a:gs pos="0">
                  <a:srgbClr val="3BC482"/>
                </a:gs>
                <a:gs pos="100000">
                  <a:srgbClr val="449870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000434" y="3650691"/>
              <a:ext cx="118616" cy="118616"/>
            </a:xfrm>
            <a:custGeom>
              <a:avLst/>
              <a:gdLst/>
              <a:ahLst/>
              <a:cxnLst/>
              <a:rect l="0" t="0" r="0" b="0"/>
              <a:pathLst>
                <a:path w="118616" h="118616">
                  <a:moveTo>
                    <a:pt x="21101" y="21101"/>
                  </a:moveTo>
                  <a:cubicBezTo>
                    <a:pt x="42202" y="0"/>
                    <a:pt x="76413" y="0"/>
                    <a:pt x="97514" y="21101"/>
                  </a:cubicBezTo>
                  <a:cubicBezTo>
                    <a:pt x="118616" y="42202"/>
                    <a:pt x="118616" y="76413"/>
                    <a:pt x="97514" y="97514"/>
                  </a:cubicBezTo>
                  <a:cubicBezTo>
                    <a:pt x="76413" y="118616"/>
                    <a:pt x="42202" y="118616"/>
                    <a:pt x="21101" y="97514"/>
                  </a:cubicBezTo>
                  <a:cubicBezTo>
                    <a:pt x="0" y="76413"/>
                    <a:pt x="0" y="42202"/>
                    <a:pt x="21101" y="21101"/>
                  </a:cubicBezTo>
                  <a:close/>
                </a:path>
              </a:pathLst>
            </a:custGeom>
            <a:gradFill rotWithShape="1">
              <a:gsLst>
                <a:gs pos="0">
                  <a:srgbClr val="3BC482"/>
                </a:gs>
                <a:gs pos="100000">
                  <a:srgbClr val="449870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245935" y="2894311"/>
              <a:ext cx="710357" cy="710357"/>
            </a:xfrm>
            <a:custGeom>
              <a:avLst/>
              <a:gdLst/>
              <a:ahLst/>
              <a:cxnLst/>
              <a:rect l="0" t="0" r="0" b="0"/>
              <a:pathLst>
                <a:path w="710357" h="710357">
                  <a:moveTo>
                    <a:pt x="126606" y="585088"/>
                  </a:moveTo>
                  <a:cubicBezTo>
                    <a:pt x="0" y="458483"/>
                    <a:pt x="0" y="253212"/>
                    <a:pt x="126606" y="126606"/>
                  </a:cubicBezTo>
                  <a:cubicBezTo>
                    <a:pt x="253212" y="0"/>
                    <a:pt x="458483" y="0"/>
                    <a:pt x="585088" y="126606"/>
                  </a:cubicBezTo>
                  <a:cubicBezTo>
                    <a:pt x="698678" y="240195"/>
                    <a:pt x="710357" y="417102"/>
                    <a:pt x="620126" y="543712"/>
                  </a:cubicBezTo>
                  <a:lnTo>
                    <a:pt x="661502" y="661502"/>
                  </a:lnTo>
                  <a:lnTo>
                    <a:pt x="543713" y="620126"/>
                  </a:lnTo>
                  <a:cubicBezTo>
                    <a:pt x="417102" y="710357"/>
                    <a:pt x="240195" y="698678"/>
                    <a:pt x="126606" y="585088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000434" y="3650691"/>
              <a:ext cx="118616" cy="118616"/>
            </a:xfrm>
            <a:custGeom>
              <a:avLst/>
              <a:gdLst/>
              <a:ahLst/>
              <a:cxnLst/>
              <a:rect l="0" t="0" r="0" b="0"/>
              <a:pathLst>
                <a:path w="118616" h="118616">
                  <a:moveTo>
                    <a:pt x="21101" y="21101"/>
                  </a:moveTo>
                  <a:cubicBezTo>
                    <a:pt x="42202" y="0"/>
                    <a:pt x="76413" y="0"/>
                    <a:pt x="97514" y="21101"/>
                  </a:cubicBezTo>
                  <a:cubicBezTo>
                    <a:pt x="118616" y="42202"/>
                    <a:pt x="118616" y="76413"/>
                    <a:pt x="97514" y="97514"/>
                  </a:cubicBezTo>
                  <a:cubicBezTo>
                    <a:pt x="76413" y="118616"/>
                    <a:pt x="42202" y="118616"/>
                    <a:pt x="21101" y="97514"/>
                  </a:cubicBezTo>
                  <a:cubicBezTo>
                    <a:pt x="0" y="76413"/>
                    <a:pt x="0" y="42202"/>
                    <a:pt x="21101" y="21101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60001" y="2976476"/>
            <a:ext cx="648392" cy="1022119"/>
            <a:chOff x="3350029" y="2485505"/>
            <a:chExt cx="648392" cy="1022119"/>
          </a:xfrm>
        </p:grpSpPr>
        <p:sp>
          <p:nvSpPr>
            <p:cNvPr id="16" name="Rounded Rectangle 15"/>
            <p:cNvSpPr/>
            <p:nvPr/>
          </p:nvSpPr>
          <p:spPr>
            <a:xfrm>
              <a:off x="3350029" y="2485505"/>
              <a:ext cx="648392" cy="756458"/>
            </a:xfrm>
            <a:custGeom>
              <a:avLst/>
              <a:gdLst/>
              <a:ahLst/>
              <a:cxnLst/>
              <a:rect l="0" t="0" r="0" b="0"/>
              <a:pathLst>
                <a:path w="648392" h="756458">
                  <a:moveTo>
                    <a:pt x="0" y="324196"/>
                  </a:moveTo>
                  <a:cubicBezTo>
                    <a:pt x="0" y="145147"/>
                    <a:pt x="145147" y="0"/>
                    <a:pt x="324196" y="0"/>
                  </a:cubicBezTo>
                  <a:cubicBezTo>
                    <a:pt x="503245" y="0"/>
                    <a:pt x="648392" y="145147"/>
                    <a:pt x="648392" y="324196"/>
                  </a:cubicBezTo>
                  <a:cubicBezTo>
                    <a:pt x="648392" y="484835"/>
                    <a:pt x="531558" y="618186"/>
                    <a:pt x="378229" y="643910"/>
                  </a:cubicBezTo>
                  <a:lnTo>
                    <a:pt x="324196" y="756458"/>
                  </a:lnTo>
                  <a:lnTo>
                    <a:pt x="270163" y="643910"/>
                  </a:lnTo>
                  <a:cubicBezTo>
                    <a:pt x="116834" y="618186"/>
                    <a:pt x="0" y="484835"/>
                    <a:pt x="0" y="324196"/>
                  </a:cubicBezTo>
                  <a:close/>
                </a:path>
              </a:pathLst>
            </a:custGeom>
            <a:gradFill rotWithShape="1">
              <a:gsLst>
                <a:gs pos="0">
                  <a:srgbClr val="1FA9D7"/>
                </a:gs>
                <a:gs pos="100000">
                  <a:srgbClr val="3187A3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615690" y="3399559"/>
              <a:ext cx="108065" cy="108065"/>
            </a:xfrm>
            <a:custGeom>
              <a:avLst/>
              <a:gdLst/>
              <a:ahLst/>
              <a:cxnLst/>
              <a:rect l="0" t="0" r="0" b="0"/>
              <a:pathLst>
                <a:path w="108065" h="108065">
                  <a:moveTo>
                    <a:pt x="54032" y="0"/>
                  </a:moveTo>
                  <a:cubicBezTo>
                    <a:pt x="83874" y="0"/>
                    <a:pt x="108065" y="24191"/>
                    <a:pt x="108065" y="54032"/>
                  </a:cubicBezTo>
                  <a:cubicBezTo>
                    <a:pt x="108065" y="83874"/>
                    <a:pt x="83874" y="108065"/>
                    <a:pt x="54032" y="108065"/>
                  </a:cubicBezTo>
                  <a:cubicBezTo>
                    <a:pt x="24191" y="108065"/>
                    <a:pt x="0" y="83874"/>
                    <a:pt x="0" y="54032"/>
                  </a:cubicBezTo>
                  <a:cubicBezTo>
                    <a:pt x="0" y="24191"/>
                    <a:pt x="24191" y="0"/>
                    <a:pt x="5403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FA9D7"/>
                </a:gs>
                <a:gs pos="100000">
                  <a:srgbClr val="3187A3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350029" y="2485505"/>
              <a:ext cx="648392" cy="756458"/>
            </a:xfrm>
            <a:custGeom>
              <a:avLst/>
              <a:gdLst/>
              <a:ahLst/>
              <a:cxnLst/>
              <a:rect l="0" t="0" r="0" b="0"/>
              <a:pathLst>
                <a:path w="648392" h="756458">
                  <a:moveTo>
                    <a:pt x="0" y="324196"/>
                  </a:moveTo>
                  <a:cubicBezTo>
                    <a:pt x="0" y="145147"/>
                    <a:pt x="145147" y="0"/>
                    <a:pt x="324196" y="0"/>
                  </a:cubicBezTo>
                  <a:cubicBezTo>
                    <a:pt x="503245" y="0"/>
                    <a:pt x="648392" y="145147"/>
                    <a:pt x="648392" y="324196"/>
                  </a:cubicBezTo>
                  <a:cubicBezTo>
                    <a:pt x="648392" y="484835"/>
                    <a:pt x="531558" y="618186"/>
                    <a:pt x="378229" y="643910"/>
                  </a:cubicBezTo>
                  <a:lnTo>
                    <a:pt x="324196" y="756458"/>
                  </a:lnTo>
                  <a:lnTo>
                    <a:pt x="270163" y="643910"/>
                  </a:lnTo>
                  <a:cubicBezTo>
                    <a:pt x="116834" y="618186"/>
                    <a:pt x="0" y="484835"/>
                    <a:pt x="0" y="324196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615690" y="3399559"/>
              <a:ext cx="108065" cy="108065"/>
            </a:xfrm>
            <a:custGeom>
              <a:avLst/>
              <a:gdLst/>
              <a:ahLst/>
              <a:cxnLst/>
              <a:rect l="0" t="0" r="0" b="0"/>
              <a:pathLst>
                <a:path w="108065" h="108065">
                  <a:moveTo>
                    <a:pt x="54032" y="0"/>
                  </a:moveTo>
                  <a:cubicBezTo>
                    <a:pt x="83874" y="0"/>
                    <a:pt x="108065" y="24191"/>
                    <a:pt x="108065" y="54032"/>
                  </a:cubicBezTo>
                  <a:cubicBezTo>
                    <a:pt x="108065" y="83874"/>
                    <a:pt x="83874" y="108065"/>
                    <a:pt x="54032" y="108065"/>
                  </a:cubicBezTo>
                  <a:cubicBezTo>
                    <a:pt x="24191" y="108065"/>
                    <a:pt x="0" y="83874"/>
                    <a:pt x="0" y="54032"/>
                  </a:cubicBezTo>
                  <a:cubicBezTo>
                    <a:pt x="0" y="24191"/>
                    <a:pt x="24191" y="0"/>
                    <a:pt x="54032" y="0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033000" y="3388307"/>
            <a:ext cx="876755" cy="865569"/>
            <a:chOff x="4223028" y="2897336"/>
            <a:chExt cx="876755" cy="865569"/>
          </a:xfrm>
        </p:grpSpPr>
        <p:sp>
          <p:nvSpPr>
            <p:cNvPr id="21" name="Rounded Rectangle 20"/>
            <p:cNvSpPr/>
            <p:nvPr/>
          </p:nvSpPr>
          <p:spPr>
            <a:xfrm>
              <a:off x="4389426" y="2897336"/>
              <a:ext cx="710357" cy="710357"/>
            </a:xfrm>
            <a:custGeom>
              <a:avLst/>
              <a:gdLst/>
              <a:ahLst/>
              <a:cxnLst/>
              <a:rect l="0" t="0" r="0" b="0"/>
              <a:pathLst>
                <a:path w="710357" h="710357">
                  <a:moveTo>
                    <a:pt x="125268" y="126606"/>
                  </a:moveTo>
                  <a:cubicBezTo>
                    <a:pt x="251874" y="0"/>
                    <a:pt x="457144" y="0"/>
                    <a:pt x="583750" y="126606"/>
                  </a:cubicBezTo>
                  <a:cubicBezTo>
                    <a:pt x="710357" y="253212"/>
                    <a:pt x="710357" y="458483"/>
                    <a:pt x="583750" y="585088"/>
                  </a:cubicBezTo>
                  <a:cubicBezTo>
                    <a:pt x="470162" y="698678"/>
                    <a:pt x="293254" y="710357"/>
                    <a:pt x="166645" y="620126"/>
                  </a:cubicBezTo>
                  <a:lnTo>
                    <a:pt x="48854" y="661502"/>
                  </a:lnTo>
                  <a:lnTo>
                    <a:pt x="90231" y="543713"/>
                  </a:lnTo>
                  <a:cubicBezTo>
                    <a:pt x="0" y="417102"/>
                    <a:pt x="11679" y="240195"/>
                    <a:pt x="125268" y="126606"/>
                  </a:cubicBezTo>
                  <a:close/>
                </a:path>
              </a:pathLst>
            </a:custGeom>
            <a:gradFill rotWithShape="1">
              <a:gsLst>
                <a:gs pos="0">
                  <a:srgbClr val="4E88E6"/>
                </a:gs>
                <a:gs pos="100000">
                  <a:srgbClr val="4F7EC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223028" y="3644289"/>
              <a:ext cx="118616" cy="118616"/>
            </a:xfrm>
            <a:custGeom>
              <a:avLst/>
              <a:gdLst/>
              <a:ahLst/>
              <a:cxnLst/>
              <a:rect l="0" t="0" r="0" b="0"/>
              <a:pathLst>
                <a:path w="118616" h="118616">
                  <a:moveTo>
                    <a:pt x="97514" y="21101"/>
                  </a:moveTo>
                  <a:cubicBezTo>
                    <a:pt x="118616" y="42202"/>
                    <a:pt x="118616" y="76413"/>
                    <a:pt x="97514" y="97514"/>
                  </a:cubicBezTo>
                  <a:cubicBezTo>
                    <a:pt x="76413" y="118616"/>
                    <a:pt x="42202" y="118616"/>
                    <a:pt x="21101" y="97514"/>
                  </a:cubicBezTo>
                  <a:cubicBezTo>
                    <a:pt x="0" y="76413"/>
                    <a:pt x="0" y="42202"/>
                    <a:pt x="21101" y="21101"/>
                  </a:cubicBezTo>
                  <a:cubicBezTo>
                    <a:pt x="42202" y="0"/>
                    <a:pt x="76413" y="0"/>
                    <a:pt x="97514" y="21101"/>
                  </a:cubicBezTo>
                  <a:close/>
                </a:path>
              </a:pathLst>
            </a:custGeom>
            <a:gradFill rotWithShape="1">
              <a:gsLst>
                <a:gs pos="0">
                  <a:srgbClr val="4E88E6"/>
                </a:gs>
                <a:gs pos="100000">
                  <a:srgbClr val="4F7EC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389426" y="2897336"/>
              <a:ext cx="710357" cy="710357"/>
            </a:xfrm>
            <a:custGeom>
              <a:avLst/>
              <a:gdLst/>
              <a:ahLst/>
              <a:cxnLst/>
              <a:rect l="0" t="0" r="0" b="0"/>
              <a:pathLst>
                <a:path w="710357" h="710357">
                  <a:moveTo>
                    <a:pt x="125268" y="126606"/>
                  </a:moveTo>
                  <a:cubicBezTo>
                    <a:pt x="251874" y="0"/>
                    <a:pt x="457144" y="0"/>
                    <a:pt x="583750" y="126606"/>
                  </a:cubicBezTo>
                  <a:cubicBezTo>
                    <a:pt x="710357" y="253212"/>
                    <a:pt x="710357" y="458483"/>
                    <a:pt x="583750" y="585088"/>
                  </a:cubicBezTo>
                  <a:cubicBezTo>
                    <a:pt x="470162" y="698678"/>
                    <a:pt x="293254" y="710357"/>
                    <a:pt x="166645" y="620126"/>
                  </a:cubicBezTo>
                  <a:lnTo>
                    <a:pt x="48854" y="661502"/>
                  </a:lnTo>
                  <a:lnTo>
                    <a:pt x="90231" y="543713"/>
                  </a:lnTo>
                  <a:cubicBezTo>
                    <a:pt x="0" y="417102"/>
                    <a:pt x="11679" y="240195"/>
                    <a:pt x="125268" y="126606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23028" y="3644289"/>
              <a:ext cx="118616" cy="118616"/>
            </a:xfrm>
            <a:custGeom>
              <a:avLst/>
              <a:gdLst/>
              <a:ahLst/>
              <a:cxnLst/>
              <a:rect l="0" t="0" r="0" b="0"/>
              <a:pathLst>
                <a:path w="118616" h="118616">
                  <a:moveTo>
                    <a:pt x="97514" y="21101"/>
                  </a:moveTo>
                  <a:cubicBezTo>
                    <a:pt x="118616" y="42202"/>
                    <a:pt x="118616" y="76413"/>
                    <a:pt x="97514" y="97514"/>
                  </a:cubicBezTo>
                  <a:cubicBezTo>
                    <a:pt x="76413" y="118616"/>
                    <a:pt x="42202" y="118616"/>
                    <a:pt x="21101" y="97514"/>
                  </a:cubicBezTo>
                  <a:cubicBezTo>
                    <a:pt x="0" y="76413"/>
                    <a:pt x="0" y="42202"/>
                    <a:pt x="21101" y="21101"/>
                  </a:cubicBezTo>
                  <a:cubicBezTo>
                    <a:pt x="42202" y="0"/>
                    <a:pt x="76413" y="0"/>
                    <a:pt x="97514" y="21101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647084" y="4489392"/>
            <a:ext cx="1026622" cy="648392"/>
            <a:chOff x="1837112" y="3998421"/>
            <a:chExt cx="1026622" cy="648392"/>
          </a:xfrm>
        </p:grpSpPr>
        <p:sp>
          <p:nvSpPr>
            <p:cNvPr id="26" name="Rounded Rectangle 25"/>
            <p:cNvSpPr/>
            <p:nvPr/>
          </p:nvSpPr>
          <p:spPr>
            <a:xfrm>
              <a:off x="1837112" y="3998421"/>
              <a:ext cx="756458" cy="648392"/>
            </a:xfrm>
            <a:custGeom>
              <a:avLst/>
              <a:gdLst/>
              <a:ahLst/>
              <a:cxnLst/>
              <a:rect l="0" t="0" r="0" b="0"/>
              <a:pathLst>
                <a:path w="756458" h="648392">
                  <a:moveTo>
                    <a:pt x="324196" y="648392"/>
                  </a:moveTo>
                  <a:cubicBezTo>
                    <a:pt x="145147" y="648392"/>
                    <a:pt x="0" y="503245"/>
                    <a:pt x="0" y="324196"/>
                  </a:cubicBezTo>
                  <a:cubicBezTo>
                    <a:pt x="0" y="145147"/>
                    <a:pt x="145147" y="0"/>
                    <a:pt x="324196" y="0"/>
                  </a:cubicBezTo>
                  <a:cubicBezTo>
                    <a:pt x="484835" y="0"/>
                    <a:pt x="618186" y="116834"/>
                    <a:pt x="643910" y="270163"/>
                  </a:cubicBezTo>
                  <a:lnTo>
                    <a:pt x="756458" y="324196"/>
                  </a:lnTo>
                  <a:lnTo>
                    <a:pt x="643910" y="378229"/>
                  </a:lnTo>
                  <a:cubicBezTo>
                    <a:pt x="618186" y="531558"/>
                    <a:pt x="484835" y="648392"/>
                    <a:pt x="324196" y="648392"/>
                  </a:cubicBezTo>
                  <a:close/>
                </a:path>
              </a:pathLst>
            </a:custGeom>
            <a:gradFill rotWithShape="1">
              <a:gsLst>
                <a:gs pos="0">
                  <a:srgbClr val="91BB39"/>
                </a:gs>
                <a:gs pos="100000">
                  <a:srgbClr val="7D984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55669" y="4268585"/>
              <a:ext cx="108065" cy="108065"/>
            </a:xfrm>
            <a:custGeom>
              <a:avLst/>
              <a:gdLst/>
              <a:ahLst/>
              <a:cxnLst/>
              <a:rect l="0" t="0" r="0" b="0"/>
              <a:pathLst>
                <a:path w="108065" h="108065">
                  <a:moveTo>
                    <a:pt x="0" y="54032"/>
                  </a:moveTo>
                  <a:cubicBezTo>
                    <a:pt x="0" y="24191"/>
                    <a:pt x="24191" y="0"/>
                    <a:pt x="54032" y="0"/>
                  </a:cubicBezTo>
                  <a:cubicBezTo>
                    <a:pt x="83874" y="0"/>
                    <a:pt x="108065" y="24191"/>
                    <a:pt x="108065" y="54032"/>
                  </a:cubicBezTo>
                  <a:cubicBezTo>
                    <a:pt x="108065" y="83874"/>
                    <a:pt x="83874" y="108065"/>
                    <a:pt x="54032" y="108065"/>
                  </a:cubicBezTo>
                  <a:cubicBezTo>
                    <a:pt x="24191" y="108065"/>
                    <a:pt x="0" y="83874"/>
                    <a:pt x="0" y="54032"/>
                  </a:cubicBezTo>
                </a:path>
              </a:pathLst>
            </a:custGeom>
            <a:gradFill rotWithShape="1">
              <a:gsLst>
                <a:gs pos="0">
                  <a:srgbClr val="91BB39"/>
                </a:gs>
                <a:gs pos="100000">
                  <a:srgbClr val="7D984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837112" y="3998421"/>
              <a:ext cx="756458" cy="648392"/>
            </a:xfrm>
            <a:custGeom>
              <a:avLst/>
              <a:gdLst/>
              <a:ahLst/>
              <a:cxnLst/>
              <a:rect l="0" t="0" r="0" b="0"/>
              <a:pathLst>
                <a:path w="756458" h="648392">
                  <a:moveTo>
                    <a:pt x="324196" y="648392"/>
                  </a:moveTo>
                  <a:cubicBezTo>
                    <a:pt x="145147" y="648392"/>
                    <a:pt x="0" y="503245"/>
                    <a:pt x="0" y="324196"/>
                  </a:cubicBezTo>
                  <a:cubicBezTo>
                    <a:pt x="0" y="145147"/>
                    <a:pt x="145147" y="0"/>
                    <a:pt x="324196" y="0"/>
                  </a:cubicBezTo>
                  <a:cubicBezTo>
                    <a:pt x="484835" y="0"/>
                    <a:pt x="618186" y="116834"/>
                    <a:pt x="643910" y="270163"/>
                  </a:cubicBezTo>
                  <a:lnTo>
                    <a:pt x="756458" y="324196"/>
                  </a:lnTo>
                  <a:lnTo>
                    <a:pt x="643910" y="378229"/>
                  </a:lnTo>
                  <a:cubicBezTo>
                    <a:pt x="618186" y="531558"/>
                    <a:pt x="484835" y="648392"/>
                    <a:pt x="324196" y="648392"/>
                  </a:cubicBezTo>
                  <a:close/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755669" y="4268585"/>
              <a:ext cx="108065" cy="108065"/>
            </a:xfrm>
            <a:custGeom>
              <a:avLst/>
              <a:gdLst/>
              <a:ahLst/>
              <a:cxnLst/>
              <a:rect l="0" t="0" r="0" b="0"/>
              <a:pathLst>
                <a:path w="108065" h="108065">
                  <a:moveTo>
                    <a:pt x="0" y="54032"/>
                  </a:moveTo>
                  <a:cubicBezTo>
                    <a:pt x="0" y="24191"/>
                    <a:pt x="24191" y="0"/>
                    <a:pt x="54032" y="0"/>
                  </a:cubicBezTo>
                  <a:cubicBezTo>
                    <a:pt x="83874" y="0"/>
                    <a:pt x="108065" y="24191"/>
                    <a:pt x="108065" y="54032"/>
                  </a:cubicBezTo>
                  <a:cubicBezTo>
                    <a:pt x="108065" y="83874"/>
                    <a:pt x="83874" y="108065"/>
                    <a:pt x="54032" y="108065"/>
                  </a:cubicBezTo>
                  <a:cubicBezTo>
                    <a:pt x="24191" y="108065"/>
                    <a:pt x="0" y="83874"/>
                    <a:pt x="0" y="54032"/>
                  </a:cubicBezTo>
                </a:path>
              </a:pathLst>
            </a:custGeom>
            <a:noFill/>
            <a:ln w="13507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060602" y="3125066"/>
            <a:ext cx="1310293" cy="5673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F4F4F4"/>
                </a:solidFill>
                <a:latin typeface="Roboto"/>
              </a:rPr>
              <a:t>Informations
instantanées sur le
stock et les ventes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04573" y="3314181"/>
            <a:ext cx="1404850" cy="3782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F4F4F4"/>
                </a:solidFill>
                <a:latin typeface="Roboto"/>
              </a:rPr>
              <a:t>Suivi et contrôle des
produits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538" y="3161088"/>
            <a:ext cx="135081" cy="315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66672" y="2778356"/>
            <a:ext cx="959080" cy="529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43DD93"/>
                </a:solidFill>
                <a:latin typeface="Roboto"/>
              </a:rPr>
              <a:t>Gestion de
Stock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38883" y="3611361"/>
            <a:ext cx="135081" cy="315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2181" y="3611361"/>
            <a:ext cx="135081" cy="315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04481" y="4610966"/>
            <a:ext cx="1310293" cy="3782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F4F4F4"/>
                </a:solidFill>
                <a:latin typeface="Roboto"/>
              </a:rPr>
              <a:t>Amélioration des
résultats financiers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016904" y="2260542"/>
            <a:ext cx="1067146" cy="5673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F4F4F4"/>
                </a:solidFill>
                <a:latin typeface="Roboto"/>
              </a:rPr>
              <a:t>Traitement des
ventes et des
paiements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10416" y="4291272"/>
            <a:ext cx="905048" cy="264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A6DA37"/>
                </a:solidFill>
                <a:latin typeface="Roboto"/>
              </a:rPr>
              <a:t>TonStock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40913" y="4291272"/>
            <a:ext cx="945572" cy="264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FFE711"/>
                </a:solidFill>
                <a:latin typeface="Roboto"/>
              </a:rPr>
              <a:t>Rentabilité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9226" y="4610966"/>
            <a:ext cx="1256260" cy="3782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F4F4F4"/>
                </a:solidFill>
                <a:latin typeface="Roboto"/>
              </a:rPr>
              <a:t>Solution complète
de gestion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22887" y="1697701"/>
            <a:ext cx="1188720" cy="529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1AC3FB"/>
                </a:solidFill>
                <a:latin typeface="Roboto"/>
              </a:rPr>
              <a:t>Module Point
de Vente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359326" y="963757"/>
            <a:ext cx="2526030" cy="315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Structure de TonStock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06621" y="4692015"/>
            <a:ext cx="135081" cy="315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32454" y="4692015"/>
            <a:ext cx="135081" cy="315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50500" y="2562225"/>
            <a:ext cx="878446" cy="4001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dirty="0">
                <a:solidFill>
                  <a:schemeClr val="accent2"/>
                </a:solidFill>
                <a:latin typeface="Roboto"/>
              </a:rPr>
              <a:t>Visibilité en
Temps Réel</a:t>
            </a:r>
          </a:p>
        </p:txBody>
      </p:sp>
    </p:spTree>
    <p:extLst>
      <p:ext uri="{BB962C8B-B14F-4D97-AF65-F5344CB8AC3E}">
        <p14:creationId xmlns:p14="http://schemas.microsoft.com/office/powerpoint/2010/main" val="868907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4498012" y="1296706"/>
            <a:ext cx="147537" cy="1895454"/>
            <a:chOff x="2006272" y="779165"/>
            <a:chExt cx="147537" cy="1895454"/>
          </a:xfrm>
        </p:grpSpPr>
        <p:sp>
          <p:nvSpPr>
            <p:cNvPr id="2" name="Rounded Rectangle 1"/>
            <p:cNvSpPr/>
            <p:nvPr/>
          </p:nvSpPr>
          <p:spPr>
            <a:xfrm>
              <a:off x="2006272" y="779165"/>
              <a:ext cx="147537" cy="1895454"/>
            </a:xfrm>
            <a:custGeom>
              <a:avLst/>
              <a:gdLst/>
              <a:ahLst/>
              <a:cxnLst/>
              <a:rect l="0" t="0" r="0" b="0"/>
              <a:pathLst>
                <a:path w="147537" h="1895454">
                  <a:moveTo>
                    <a:pt x="111132" y="1895454"/>
                  </a:moveTo>
                  <a:lnTo>
                    <a:pt x="36837" y="1895454"/>
                  </a:lnTo>
                  <a:lnTo>
                    <a:pt x="36837" y="929619"/>
                  </a:lnTo>
                  <a:lnTo>
                    <a:pt x="111132" y="929619"/>
                  </a:lnTo>
                  <a:close/>
                  <a:moveTo>
                    <a:pt x="139612" y="113557"/>
                  </a:moveTo>
                  <a:lnTo>
                    <a:pt x="111132" y="113557"/>
                  </a:lnTo>
                  <a:lnTo>
                    <a:pt x="111132" y="929619"/>
                  </a:lnTo>
                  <a:lnTo>
                    <a:pt x="36837" y="929619"/>
                  </a:lnTo>
                  <a:lnTo>
                    <a:pt x="36837" y="113556"/>
                  </a:lnTo>
                  <a:lnTo>
                    <a:pt x="7862" y="113556"/>
                  </a:lnTo>
                  <a:cubicBezTo>
                    <a:pt x="3033" y="113556"/>
                    <a:pt x="0" y="108294"/>
                    <a:pt x="2414" y="104084"/>
                  </a:cubicBezTo>
                  <a:lnTo>
                    <a:pt x="68803" y="3707"/>
                  </a:lnTo>
                  <a:cubicBezTo>
                    <a:pt x="71256" y="0"/>
                    <a:pt x="76701" y="8"/>
                    <a:pt x="79142" y="3724"/>
                  </a:cubicBezTo>
                  <a:lnTo>
                    <a:pt x="145060" y="104084"/>
                  </a:lnTo>
                  <a:cubicBezTo>
                    <a:pt x="147537" y="108294"/>
                    <a:pt x="144503" y="113557"/>
                    <a:pt x="139612" y="113557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006272" y="779165"/>
              <a:ext cx="147537" cy="1895454"/>
            </a:xfrm>
            <a:custGeom>
              <a:avLst/>
              <a:gdLst/>
              <a:ahLst/>
              <a:cxnLst/>
              <a:rect l="0" t="0" r="0" b="0"/>
              <a:pathLst>
                <a:path w="147537" h="1895454">
                  <a:moveTo>
                    <a:pt x="36840" y="929619"/>
                  </a:moveTo>
                  <a:lnTo>
                    <a:pt x="36840" y="1895454"/>
                  </a:lnTo>
                  <a:moveTo>
                    <a:pt x="111135" y="1895454"/>
                  </a:moveTo>
                  <a:lnTo>
                    <a:pt x="111135" y="929619"/>
                  </a:lnTo>
                  <a:moveTo>
                    <a:pt x="36837" y="929619"/>
                  </a:moveTo>
                  <a:lnTo>
                    <a:pt x="36837" y="113556"/>
                  </a:lnTo>
                  <a:lnTo>
                    <a:pt x="7862" y="113556"/>
                  </a:lnTo>
                  <a:cubicBezTo>
                    <a:pt x="3033" y="113556"/>
                    <a:pt x="0" y="108294"/>
                    <a:pt x="2414" y="104084"/>
                  </a:cubicBezTo>
                  <a:lnTo>
                    <a:pt x="68803" y="3707"/>
                  </a:lnTo>
                  <a:cubicBezTo>
                    <a:pt x="71256" y="0"/>
                    <a:pt x="76701" y="8"/>
                    <a:pt x="79142" y="3724"/>
                  </a:cubicBezTo>
                  <a:lnTo>
                    <a:pt x="145060" y="104084"/>
                  </a:lnTo>
                  <a:cubicBezTo>
                    <a:pt x="147537" y="108294"/>
                    <a:pt x="144503" y="113557"/>
                    <a:pt x="139612" y="113557"/>
                  </a:cubicBezTo>
                  <a:lnTo>
                    <a:pt x="111132" y="113557"/>
                  </a:lnTo>
                  <a:lnTo>
                    <a:pt x="111132" y="929619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51772" y="1295569"/>
            <a:ext cx="1522304" cy="2119524"/>
            <a:chOff x="260032" y="778028"/>
            <a:chExt cx="1522304" cy="2119524"/>
          </a:xfrm>
        </p:grpSpPr>
        <p:sp>
          <p:nvSpPr>
            <p:cNvPr id="5" name="Rounded Rectangle 4"/>
            <p:cNvSpPr/>
            <p:nvPr/>
          </p:nvSpPr>
          <p:spPr>
            <a:xfrm>
              <a:off x="260032" y="779165"/>
              <a:ext cx="1522304" cy="2118339"/>
            </a:xfrm>
            <a:custGeom>
              <a:avLst/>
              <a:gdLst/>
              <a:ahLst/>
              <a:cxnLst/>
              <a:rect l="0" t="0" r="0" b="0"/>
              <a:pathLst>
                <a:path w="1522304" h="2118339">
                  <a:moveTo>
                    <a:pt x="1263016" y="2118339"/>
                  </a:moveTo>
                  <a:lnTo>
                    <a:pt x="222884" y="2118339"/>
                  </a:lnTo>
                  <a:cubicBezTo>
                    <a:pt x="99788" y="2118339"/>
                    <a:pt x="0" y="2018646"/>
                    <a:pt x="0" y="1895551"/>
                  </a:cubicBezTo>
                  <a:lnTo>
                    <a:pt x="0" y="1895454"/>
                  </a:lnTo>
                  <a:lnTo>
                    <a:pt x="1485901" y="1895454"/>
                  </a:lnTo>
                  <a:cubicBezTo>
                    <a:pt x="1485901" y="2018550"/>
                    <a:pt x="1386110" y="2118339"/>
                    <a:pt x="1263016" y="2118339"/>
                  </a:cubicBezTo>
                  <a:close/>
                  <a:moveTo>
                    <a:pt x="1514379" y="113557"/>
                  </a:moveTo>
                  <a:lnTo>
                    <a:pt x="1485900" y="113557"/>
                  </a:lnTo>
                  <a:lnTo>
                    <a:pt x="1485900" y="929619"/>
                  </a:lnTo>
                  <a:lnTo>
                    <a:pt x="0" y="929619"/>
                  </a:lnTo>
                  <a:cubicBezTo>
                    <a:pt x="0" y="806525"/>
                    <a:pt x="99788" y="708722"/>
                    <a:pt x="222884" y="708722"/>
                  </a:cubicBezTo>
                  <a:lnTo>
                    <a:pt x="1002982" y="708722"/>
                  </a:lnTo>
                  <a:cubicBezTo>
                    <a:pt x="1257257" y="708722"/>
                    <a:pt x="1411605" y="522179"/>
                    <a:pt x="1411605" y="278615"/>
                  </a:cubicBezTo>
                  <a:lnTo>
                    <a:pt x="1411605" y="113556"/>
                  </a:lnTo>
                  <a:lnTo>
                    <a:pt x="1382630" y="113556"/>
                  </a:lnTo>
                  <a:cubicBezTo>
                    <a:pt x="1377800" y="113556"/>
                    <a:pt x="1374767" y="108294"/>
                    <a:pt x="1377181" y="104084"/>
                  </a:cubicBezTo>
                  <a:lnTo>
                    <a:pt x="1443570" y="3707"/>
                  </a:lnTo>
                  <a:cubicBezTo>
                    <a:pt x="1446022" y="0"/>
                    <a:pt x="1451470" y="8"/>
                    <a:pt x="1453909" y="3724"/>
                  </a:cubicBezTo>
                  <a:lnTo>
                    <a:pt x="1519828" y="104084"/>
                  </a:lnTo>
                  <a:cubicBezTo>
                    <a:pt x="1522304" y="108294"/>
                    <a:pt x="1519271" y="113557"/>
                    <a:pt x="1514379" y="113557"/>
                  </a:cubicBezTo>
                  <a:close/>
                  <a:moveTo>
                    <a:pt x="1485900" y="929619"/>
                  </a:moveTo>
                  <a:lnTo>
                    <a:pt x="1485900" y="1895454"/>
                  </a:lnTo>
                  <a:lnTo>
                    <a:pt x="0" y="1895454"/>
                  </a:lnTo>
                  <a:lnTo>
                    <a:pt x="0" y="929619"/>
                  </a:ln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60032" y="778028"/>
              <a:ext cx="1522304" cy="2119524"/>
            </a:xfrm>
            <a:custGeom>
              <a:avLst/>
              <a:gdLst/>
              <a:ahLst/>
              <a:cxnLst/>
              <a:rect l="0" t="0" r="0" b="0"/>
              <a:pathLst>
                <a:path w="1522304" h="2119524">
                  <a:moveTo>
                    <a:pt x="0" y="930756"/>
                  </a:moveTo>
                  <a:cubicBezTo>
                    <a:pt x="0" y="807660"/>
                    <a:pt x="99788" y="708721"/>
                    <a:pt x="222884" y="708721"/>
                  </a:cubicBezTo>
                  <a:lnTo>
                    <a:pt x="1002982" y="708721"/>
                  </a:lnTo>
                  <a:cubicBezTo>
                    <a:pt x="1257257" y="708721"/>
                    <a:pt x="1411605" y="522179"/>
                    <a:pt x="1411605" y="278615"/>
                  </a:cubicBezTo>
                  <a:lnTo>
                    <a:pt x="1411605" y="113556"/>
                  </a:lnTo>
                  <a:lnTo>
                    <a:pt x="1382629" y="113556"/>
                  </a:lnTo>
                  <a:cubicBezTo>
                    <a:pt x="1377800" y="113556"/>
                    <a:pt x="1374767" y="108294"/>
                    <a:pt x="1377181" y="104084"/>
                  </a:cubicBezTo>
                  <a:lnTo>
                    <a:pt x="1443571" y="3707"/>
                  </a:lnTo>
                  <a:cubicBezTo>
                    <a:pt x="1446023" y="0"/>
                    <a:pt x="1451468" y="8"/>
                    <a:pt x="1453909" y="3724"/>
                  </a:cubicBezTo>
                  <a:lnTo>
                    <a:pt x="1519828" y="104084"/>
                  </a:lnTo>
                  <a:cubicBezTo>
                    <a:pt x="1522304" y="108294"/>
                    <a:pt x="1519270" y="113557"/>
                    <a:pt x="1514379" y="113557"/>
                  </a:cubicBezTo>
                  <a:lnTo>
                    <a:pt x="1485899" y="113557"/>
                  </a:lnTo>
                  <a:lnTo>
                    <a:pt x="1485899" y="930756"/>
                  </a:lnTo>
                  <a:moveTo>
                    <a:pt x="1485900" y="1896591"/>
                  </a:moveTo>
                  <a:cubicBezTo>
                    <a:pt x="1485900" y="2019687"/>
                    <a:pt x="1386111" y="2119524"/>
                    <a:pt x="1263015" y="2119524"/>
                  </a:cubicBezTo>
                  <a:lnTo>
                    <a:pt x="222884" y="2119524"/>
                  </a:lnTo>
                  <a:cubicBezTo>
                    <a:pt x="99788" y="2119524"/>
                    <a:pt x="0" y="2019783"/>
                    <a:pt x="0" y="1896688"/>
                  </a:cubicBezTo>
                  <a:lnTo>
                    <a:pt x="0" y="1896591"/>
                  </a:lnTo>
                  <a:moveTo>
                    <a:pt x="1485900" y="1896591"/>
                  </a:moveTo>
                  <a:lnTo>
                    <a:pt x="1485900" y="930756"/>
                  </a:lnTo>
                  <a:moveTo>
                    <a:pt x="0" y="930756"/>
                  </a:moveTo>
                  <a:lnTo>
                    <a:pt x="0" y="1896591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312274" y="1296706"/>
            <a:ext cx="147537" cy="1895454"/>
            <a:chOff x="1820534" y="779165"/>
            <a:chExt cx="147537" cy="1895454"/>
          </a:xfrm>
        </p:grpSpPr>
        <p:sp>
          <p:nvSpPr>
            <p:cNvPr id="8" name="Rounded Rectangle 7"/>
            <p:cNvSpPr/>
            <p:nvPr/>
          </p:nvSpPr>
          <p:spPr>
            <a:xfrm>
              <a:off x="1820534" y="779165"/>
              <a:ext cx="147537" cy="1895454"/>
            </a:xfrm>
            <a:custGeom>
              <a:avLst/>
              <a:gdLst/>
              <a:ahLst/>
              <a:cxnLst/>
              <a:rect l="0" t="0" r="0" b="0"/>
              <a:pathLst>
                <a:path w="147537" h="1895454">
                  <a:moveTo>
                    <a:pt x="111132" y="1895454"/>
                  </a:moveTo>
                  <a:lnTo>
                    <a:pt x="36837" y="1895454"/>
                  </a:lnTo>
                  <a:lnTo>
                    <a:pt x="36837" y="929619"/>
                  </a:lnTo>
                  <a:lnTo>
                    <a:pt x="111132" y="929619"/>
                  </a:lnTo>
                  <a:close/>
                  <a:moveTo>
                    <a:pt x="139612" y="113557"/>
                  </a:moveTo>
                  <a:lnTo>
                    <a:pt x="111132" y="113557"/>
                  </a:lnTo>
                  <a:lnTo>
                    <a:pt x="111132" y="929619"/>
                  </a:lnTo>
                  <a:lnTo>
                    <a:pt x="36837" y="929619"/>
                  </a:lnTo>
                  <a:lnTo>
                    <a:pt x="36837" y="113556"/>
                  </a:lnTo>
                  <a:lnTo>
                    <a:pt x="7862" y="113556"/>
                  </a:lnTo>
                  <a:cubicBezTo>
                    <a:pt x="3033" y="113556"/>
                    <a:pt x="0" y="108294"/>
                    <a:pt x="2414" y="104084"/>
                  </a:cubicBezTo>
                  <a:lnTo>
                    <a:pt x="68803" y="3707"/>
                  </a:lnTo>
                  <a:cubicBezTo>
                    <a:pt x="71256" y="0"/>
                    <a:pt x="76701" y="8"/>
                    <a:pt x="79142" y="3724"/>
                  </a:cubicBezTo>
                  <a:lnTo>
                    <a:pt x="145060" y="104084"/>
                  </a:lnTo>
                  <a:cubicBezTo>
                    <a:pt x="147537" y="108294"/>
                    <a:pt x="144503" y="113557"/>
                    <a:pt x="139612" y="113557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820534" y="779165"/>
              <a:ext cx="147537" cy="1895454"/>
            </a:xfrm>
            <a:custGeom>
              <a:avLst/>
              <a:gdLst/>
              <a:ahLst/>
              <a:cxnLst/>
              <a:rect l="0" t="0" r="0" b="0"/>
              <a:pathLst>
                <a:path w="147537" h="1895454">
                  <a:moveTo>
                    <a:pt x="36840" y="929619"/>
                  </a:moveTo>
                  <a:lnTo>
                    <a:pt x="36840" y="1895454"/>
                  </a:lnTo>
                  <a:moveTo>
                    <a:pt x="111135" y="1895454"/>
                  </a:moveTo>
                  <a:lnTo>
                    <a:pt x="111135" y="929619"/>
                  </a:lnTo>
                  <a:moveTo>
                    <a:pt x="36837" y="929619"/>
                  </a:moveTo>
                  <a:lnTo>
                    <a:pt x="36837" y="113556"/>
                  </a:lnTo>
                  <a:lnTo>
                    <a:pt x="7862" y="113556"/>
                  </a:lnTo>
                  <a:cubicBezTo>
                    <a:pt x="3033" y="113556"/>
                    <a:pt x="0" y="108294"/>
                    <a:pt x="2414" y="104084"/>
                  </a:cubicBezTo>
                  <a:lnTo>
                    <a:pt x="68803" y="3707"/>
                  </a:lnTo>
                  <a:cubicBezTo>
                    <a:pt x="71256" y="0"/>
                    <a:pt x="76701" y="8"/>
                    <a:pt x="79142" y="3724"/>
                  </a:cubicBezTo>
                  <a:lnTo>
                    <a:pt x="145060" y="104084"/>
                  </a:lnTo>
                  <a:cubicBezTo>
                    <a:pt x="147537" y="108294"/>
                    <a:pt x="144503" y="113557"/>
                    <a:pt x="139612" y="113557"/>
                  </a:cubicBezTo>
                  <a:lnTo>
                    <a:pt x="111132" y="113557"/>
                  </a:lnTo>
                  <a:lnTo>
                    <a:pt x="111132" y="929619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751772" y="3192161"/>
            <a:ext cx="1671637" cy="559103"/>
            <a:chOff x="260032" y="2674620"/>
            <a:chExt cx="1671637" cy="559103"/>
          </a:xfrm>
        </p:grpSpPr>
        <p:sp>
          <p:nvSpPr>
            <p:cNvPr id="11" name="Rounded Rectangle 10"/>
            <p:cNvSpPr/>
            <p:nvPr/>
          </p:nvSpPr>
          <p:spPr>
            <a:xfrm>
              <a:off x="260032" y="2674620"/>
              <a:ext cx="1671637" cy="559103"/>
            </a:xfrm>
            <a:custGeom>
              <a:avLst/>
              <a:gdLst/>
              <a:ahLst/>
              <a:cxnLst/>
              <a:rect l="0" t="0" r="0" b="0"/>
              <a:pathLst>
                <a:path w="1671637" h="559103">
                  <a:moveTo>
                    <a:pt x="1263015" y="336314"/>
                  </a:moveTo>
                  <a:cubicBezTo>
                    <a:pt x="1448752" y="336314"/>
                    <a:pt x="1597342" y="222885"/>
                    <a:pt x="1597342" y="0"/>
                  </a:cubicBezTo>
                  <a:lnTo>
                    <a:pt x="1671637" y="0"/>
                  </a:lnTo>
                  <a:lnTo>
                    <a:pt x="1671637" y="559103"/>
                  </a:lnTo>
                  <a:lnTo>
                    <a:pt x="0" y="559103"/>
                  </a:lnTo>
                  <a:cubicBezTo>
                    <a:pt x="0" y="436008"/>
                    <a:pt x="99788" y="336314"/>
                    <a:pt x="222884" y="336314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60032" y="2674620"/>
              <a:ext cx="1671637" cy="559103"/>
            </a:xfrm>
            <a:custGeom>
              <a:avLst/>
              <a:gdLst/>
              <a:ahLst/>
              <a:cxnLst/>
              <a:rect l="0" t="0" r="0" b="0"/>
              <a:pathLst>
                <a:path w="1671637" h="559103">
                  <a:moveTo>
                    <a:pt x="1597342" y="0"/>
                  </a:moveTo>
                  <a:cubicBezTo>
                    <a:pt x="1597342" y="222885"/>
                    <a:pt x="1448752" y="336314"/>
                    <a:pt x="1263015" y="336314"/>
                  </a:cubicBezTo>
                  <a:lnTo>
                    <a:pt x="222884" y="336314"/>
                  </a:lnTo>
                  <a:cubicBezTo>
                    <a:pt x="99788" y="336314"/>
                    <a:pt x="0" y="436008"/>
                    <a:pt x="0" y="559103"/>
                  </a:cubicBezTo>
                  <a:moveTo>
                    <a:pt x="1671637" y="559103"/>
                  </a:moveTo>
                  <a:lnTo>
                    <a:pt x="1671637" y="0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34852" y="3192161"/>
            <a:ext cx="74295" cy="1225867"/>
            <a:chOff x="2043112" y="2674620"/>
            <a:chExt cx="74295" cy="1225867"/>
          </a:xfrm>
        </p:grpSpPr>
        <p:sp>
          <p:nvSpPr>
            <p:cNvPr id="14" name="Rounded Rectangle 13"/>
            <p:cNvSpPr/>
            <p:nvPr/>
          </p:nvSpPr>
          <p:spPr>
            <a:xfrm>
              <a:off x="2043112" y="2674620"/>
              <a:ext cx="74295" cy="1225867"/>
            </a:xfrm>
            <a:custGeom>
              <a:avLst/>
              <a:gdLst/>
              <a:ahLst/>
              <a:cxnLst/>
              <a:rect l="0" t="0" r="0" b="0"/>
              <a:pathLst>
                <a:path w="74295" h="1225867">
                  <a:moveTo>
                    <a:pt x="74295" y="1225867"/>
                  </a:moveTo>
                  <a:lnTo>
                    <a:pt x="0" y="1225867"/>
                  </a:lnTo>
                  <a:lnTo>
                    <a:pt x="0" y="0"/>
                  </a:lnTo>
                  <a:lnTo>
                    <a:pt x="74295" y="0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043112" y="2674620"/>
              <a:ext cx="74295" cy="1225867"/>
            </a:xfrm>
            <a:custGeom>
              <a:avLst/>
              <a:gdLst/>
              <a:ahLst/>
              <a:cxnLst/>
              <a:rect l="0" t="0" r="0" b="0"/>
              <a:pathLst>
                <a:path w="74295" h="1225867">
                  <a:moveTo>
                    <a:pt x="0" y="0"/>
                  </a:moveTo>
                  <a:lnTo>
                    <a:pt x="0" y="1225867"/>
                  </a:lnTo>
                  <a:moveTo>
                    <a:pt x="74295" y="0"/>
                  </a:moveTo>
                  <a:lnTo>
                    <a:pt x="74295" y="1225867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51772" y="3749373"/>
            <a:ext cx="1671638" cy="891588"/>
            <a:chOff x="260032" y="3231832"/>
            <a:chExt cx="1671638" cy="891588"/>
          </a:xfrm>
        </p:grpSpPr>
        <p:sp>
          <p:nvSpPr>
            <p:cNvPr id="17" name="Rounded Rectangle 16"/>
            <p:cNvSpPr/>
            <p:nvPr/>
          </p:nvSpPr>
          <p:spPr>
            <a:xfrm>
              <a:off x="260032" y="3231832"/>
              <a:ext cx="1671637" cy="891588"/>
            </a:xfrm>
            <a:custGeom>
              <a:avLst/>
              <a:gdLst/>
              <a:ahLst/>
              <a:cxnLst/>
              <a:rect l="0" t="0" r="0" b="0"/>
              <a:pathLst>
                <a:path w="1671637" h="891588">
                  <a:moveTo>
                    <a:pt x="1671637" y="0"/>
                  </a:moveTo>
                  <a:lnTo>
                    <a:pt x="1671637" y="668546"/>
                  </a:lnTo>
                  <a:lnTo>
                    <a:pt x="0" y="668546"/>
                  </a:lnTo>
                  <a:lnTo>
                    <a:pt x="0" y="0"/>
                  </a:lnTo>
                  <a:close/>
                  <a:moveTo>
                    <a:pt x="1448752" y="891588"/>
                  </a:moveTo>
                  <a:lnTo>
                    <a:pt x="222884" y="891587"/>
                  </a:lnTo>
                  <a:cubicBezTo>
                    <a:pt x="99788" y="891587"/>
                    <a:pt x="0" y="791894"/>
                    <a:pt x="0" y="668799"/>
                  </a:cubicBezTo>
                  <a:lnTo>
                    <a:pt x="0" y="668703"/>
                  </a:lnTo>
                  <a:lnTo>
                    <a:pt x="1671637" y="668703"/>
                  </a:lnTo>
                  <a:cubicBezTo>
                    <a:pt x="1671637" y="791799"/>
                    <a:pt x="1571846" y="891588"/>
                    <a:pt x="1448752" y="891588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60032" y="3231832"/>
              <a:ext cx="1671638" cy="891588"/>
            </a:xfrm>
            <a:custGeom>
              <a:avLst/>
              <a:gdLst/>
              <a:ahLst/>
              <a:cxnLst/>
              <a:rect l="0" t="0" r="0" b="0"/>
              <a:pathLst>
                <a:path w="1671638" h="891588">
                  <a:moveTo>
                    <a:pt x="1671637" y="668546"/>
                  </a:moveTo>
                  <a:lnTo>
                    <a:pt x="1671637" y="0"/>
                  </a:lnTo>
                  <a:moveTo>
                    <a:pt x="0" y="0"/>
                  </a:moveTo>
                  <a:lnTo>
                    <a:pt x="0" y="668655"/>
                  </a:lnTo>
                  <a:moveTo>
                    <a:pt x="1671638" y="668703"/>
                  </a:moveTo>
                  <a:cubicBezTo>
                    <a:pt x="1671638" y="791799"/>
                    <a:pt x="1571848" y="891588"/>
                    <a:pt x="1448753" y="891588"/>
                  </a:cubicBezTo>
                  <a:lnTo>
                    <a:pt x="222884" y="891587"/>
                  </a:lnTo>
                  <a:cubicBezTo>
                    <a:pt x="99788" y="891587"/>
                    <a:pt x="0" y="791894"/>
                    <a:pt x="0" y="668799"/>
                  </a:cubicBezTo>
                  <a:lnTo>
                    <a:pt x="0" y="668703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751772" y="4418028"/>
            <a:ext cx="1857375" cy="557212"/>
            <a:chOff x="260032" y="3900487"/>
            <a:chExt cx="1857375" cy="557212"/>
          </a:xfrm>
        </p:grpSpPr>
        <p:sp>
          <p:nvSpPr>
            <p:cNvPr id="20" name="Rounded Rectangle 19"/>
            <p:cNvSpPr/>
            <p:nvPr/>
          </p:nvSpPr>
          <p:spPr>
            <a:xfrm>
              <a:off x="260032" y="3900487"/>
              <a:ext cx="1857375" cy="557212"/>
            </a:xfrm>
            <a:custGeom>
              <a:avLst/>
              <a:gdLst/>
              <a:ahLst/>
              <a:cxnLst/>
              <a:rect l="0" t="0" r="0" b="0"/>
              <a:pathLst>
                <a:path w="1857375" h="557212">
                  <a:moveTo>
                    <a:pt x="1448752" y="335176"/>
                  </a:moveTo>
                  <a:cubicBezTo>
                    <a:pt x="1634490" y="335176"/>
                    <a:pt x="1783080" y="222130"/>
                    <a:pt x="1783080" y="0"/>
                  </a:cubicBezTo>
                  <a:lnTo>
                    <a:pt x="1857375" y="0"/>
                  </a:lnTo>
                  <a:lnTo>
                    <a:pt x="1857375" y="557212"/>
                  </a:lnTo>
                  <a:lnTo>
                    <a:pt x="0" y="557212"/>
                  </a:lnTo>
                  <a:cubicBezTo>
                    <a:pt x="0" y="434533"/>
                    <a:pt x="99788" y="335176"/>
                    <a:pt x="222884" y="335176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60032" y="3900487"/>
              <a:ext cx="1857375" cy="557212"/>
            </a:xfrm>
            <a:custGeom>
              <a:avLst/>
              <a:gdLst/>
              <a:ahLst/>
              <a:cxnLst/>
              <a:rect l="0" t="0" r="0" b="0"/>
              <a:pathLst>
                <a:path w="1857375" h="557212">
                  <a:moveTo>
                    <a:pt x="1783080" y="0"/>
                  </a:moveTo>
                  <a:cubicBezTo>
                    <a:pt x="1783080" y="222130"/>
                    <a:pt x="1634490" y="335176"/>
                    <a:pt x="1448752" y="335176"/>
                  </a:cubicBezTo>
                  <a:lnTo>
                    <a:pt x="222884" y="335176"/>
                  </a:lnTo>
                  <a:cubicBezTo>
                    <a:pt x="99788" y="335176"/>
                    <a:pt x="0" y="434533"/>
                    <a:pt x="0" y="557212"/>
                  </a:cubicBezTo>
                  <a:moveTo>
                    <a:pt x="1857375" y="557212"/>
                  </a:moveTo>
                  <a:lnTo>
                    <a:pt x="1857375" y="0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751772" y="4975241"/>
            <a:ext cx="1857375" cy="1040178"/>
            <a:chOff x="260032" y="4457700"/>
            <a:chExt cx="1857375" cy="1040178"/>
          </a:xfrm>
        </p:grpSpPr>
        <p:sp>
          <p:nvSpPr>
            <p:cNvPr id="23" name="Rounded Rectangle 22"/>
            <p:cNvSpPr/>
            <p:nvPr/>
          </p:nvSpPr>
          <p:spPr>
            <a:xfrm>
              <a:off x="260032" y="4457700"/>
              <a:ext cx="1857375" cy="1040178"/>
            </a:xfrm>
            <a:custGeom>
              <a:avLst/>
              <a:gdLst/>
              <a:ahLst/>
              <a:cxnLst/>
              <a:rect l="0" t="0" r="0" b="0"/>
              <a:pathLst>
                <a:path w="1857375" h="1040178">
                  <a:moveTo>
                    <a:pt x="1857375" y="0"/>
                  </a:moveTo>
                  <a:lnTo>
                    <a:pt x="1857375" y="817245"/>
                  </a:lnTo>
                  <a:lnTo>
                    <a:pt x="0" y="817245"/>
                  </a:lnTo>
                  <a:lnTo>
                    <a:pt x="0" y="0"/>
                  </a:lnTo>
                  <a:close/>
                  <a:moveTo>
                    <a:pt x="1634490" y="1040178"/>
                  </a:moveTo>
                  <a:lnTo>
                    <a:pt x="222884" y="1040177"/>
                  </a:lnTo>
                  <a:cubicBezTo>
                    <a:pt x="99789" y="1040177"/>
                    <a:pt x="0" y="940340"/>
                    <a:pt x="0" y="817245"/>
                  </a:cubicBezTo>
                  <a:lnTo>
                    <a:pt x="1857375" y="817245"/>
                  </a:lnTo>
                  <a:cubicBezTo>
                    <a:pt x="1857375" y="940340"/>
                    <a:pt x="1757584" y="1040178"/>
                    <a:pt x="1634490" y="1040178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60032" y="4457700"/>
              <a:ext cx="1857375" cy="1040178"/>
            </a:xfrm>
            <a:custGeom>
              <a:avLst/>
              <a:gdLst/>
              <a:ahLst/>
              <a:cxnLst/>
              <a:rect l="0" t="0" r="0" b="0"/>
              <a:pathLst>
                <a:path w="1857375" h="1040178">
                  <a:moveTo>
                    <a:pt x="1857375" y="0"/>
                  </a:moveTo>
                  <a:lnTo>
                    <a:pt x="1857375" y="817245"/>
                  </a:lnTo>
                  <a:moveTo>
                    <a:pt x="0" y="0"/>
                  </a:moveTo>
                  <a:lnTo>
                    <a:pt x="0" y="817245"/>
                  </a:lnTo>
                  <a:moveTo>
                    <a:pt x="1857375" y="817245"/>
                  </a:moveTo>
                  <a:cubicBezTo>
                    <a:pt x="1857375" y="940340"/>
                    <a:pt x="1757586" y="1040178"/>
                    <a:pt x="1634490" y="1040178"/>
                  </a:cubicBezTo>
                  <a:lnTo>
                    <a:pt x="222884" y="1040177"/>
                  </a:lnTo>
                  <a:cubicBezTo>
                    <a:pt x="99789" y="1040177"/>
                    <a:pt x="0" y="940340"/>
                    <a:pt x="0" y="817245"/>
                  </a:cubicBez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869922" y="1295569"/>
            <a:ext cx="1522304" cy="2119477"/>
            <a:chOff x="2378182" y="778028"/>
            <a:chExt cx="1522304" cy="2119477"/>
          </a:xfrm>
        </p:grpSpPr>
        <p:sp>
          <p:nvSpPr>
            <p:cNvPr id="26" name="Rounded Rectangle 25"/>
            <p:cNvSpPr/>
            <p:nvPr/>
          </p:nvSpPr>
          <p:spPr>
            <a:xfrm>
              <a:off x="2378182" y="779165"/>
              <a:ext cx="1522304" cy="2118340"/>
            </a:xfrm>
            <a:custGeom>
              <a:avLst/>
              <a:gdLst/>
              <a:ahLst/>
              <a:cxnLst/>
              <a:rect l="0" t="0" r="0" b="0"/>
              <a:pathLst>
                <a:path w="1522304" h="2118340">
                  <a:moveTo>
                    <a:pt x="36404" y="1895455"/>
                  </a:moveTo>
                  <a:lnTo>
                    <a:pt x="1522304" y="1895455"/>
                  </a:lnTo>
                  <a:lnTo>
                    <a:pt x="1522304" y="1895551"/>
                  </a:lnTo>
                  <a:cubicBezTo>
                    <a:pt x="1522304" y="2018646"/>
                    <a:pt x="1422514" y="2118339"/>
                    <a:pt x="1299419" y="2118339"/>
                  </a:cubicBezTo>
                  <a:lnTo>
                    <a:pt x="259289" y="2118340"/>
                  </a:lnTo>
                  <a:cubicBezTo>
                    <a:pt x="136193" y="2118340"/>
                    <a:pt x="36404" y="2018551"/>
                    <a:pt x="36404" y="1895455"/>
                  </a:cubicBezTo>
                  <a:close/>
                  <a:moveTo>
                    <a:pt x="2476" y="104084"/>
                  </a:moveTo>
                  <a:lnTo>
                    <a:pt x="68395" y="3724"/>
                  </a:lnTo>
                  <a:cubicBezTo>
                    <a:pt x="70835" y="8"/>
                    <a:pt x="76281" y="0"/>
                    <a:pt x="78734" y="3707"/>
                  </a:cubicBezTo>
                  <a:lnTo>
                    <a:pt x="145122" y="104084"/>
                  </a:lnTo>
                  <a:cubicBezTo>
                    <a:pt x="147537" y="108294"/>
                    <a:pt x="144503" y="113556"/>
                    <a:pt x="139674" y="113556"/>
                  </a:cubicBezTo>
                  <a:lnTo>
                    <a:pt x="110699" y="113556"/>
                  </a:lnTo>
                  <a:lnTo>
                    <a:pt x="110699" y="278615"/>
                  </a:lnTo>
                  <a:cubicBezTo>
                    <a:pt x="110699" y="522179"/>
                    <a:pt x="265047" y="708722"/>
                    <a:pt x="519322" y="708722"/>
                  </a:cubicBezTo>
                  <a:lnTo>
                    <a:pt x="1299423" y="708722"/>
                  </a:lnTo>
                  <a:cubicBezTo>
                    <a:pt x="1422517" y="708722"/>
                    <a:pt x="1522302" y="806525"/>
                    <a:pt x="1522302" y="929619"/>
                  </a:cubicBezTo>
                  <a:lnTo>
                    <a:pt x="36404" y="929619"/>
                  </a:lnTo>
                  <a:lnTo>
                    <a:pt x="36404" y="113557"/>
                  </a:lnTo>
                  <a:lnTo>
                    <a:pt x="7924" y="113557"/>
                  </a:lnTo>
                  <a:cubicBezTo>
                    <a:pt x="3033" y="113557"/>
                    <a:pt x="0" y="108294"/>
                    <a:pt x="2476" y="104084"/>
                  </a:cubicBezTo>
                  <a:close/>
                  <a:moveTo>
                    <a:pt x="1522303" y="929619"/>
                  </a:moveTo>
                  <a:lnTo>
                    <a:pt x="1522303" y="1895454"/>
                  </a:lnTo>
                  <a:lnTo>
                    <a:pt x="36403" y="1895454"/>
                  </a:lnTo>
                  <a:lnTo>
                    <a:pt x="36403" y="929619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378182" y="778028"/>
              <a:ext cx="1522304" cy="2119476"/>
            </a:xfrm>
            <a:custGeom>
              <a:avLst/>
              <a:gdLst/>
              <a:ahLst/>
              <a:cxnLst/>
              <a:rect l="0" t="0" r="0" b="0"/>
              <a:pathLst>
                <a:path w="1522304" h="2119476">
                  <a:moveTo>
                    <a:pt x="36404" y="930756"/>
                  </a:moveTo>
                  <a:lnTo>
                    <a:pt x="36404" y="113557"/>
                  </a:lnTo>
                  <a:lnTo>
                    <a:pt x="7924" y="113557"/>
                  </a:lnTo>
                  <a:cubicBezTo>
                    <a:pt x="3033" y="113557"/>
                    <a:pt x="0" y="108294"/>
                    <a:pt x="2476" y="104084"/>
                  </a:cubicBezTo>
                  <a:lnTo>
                    <a:pt x="68395" y="3724"/>
                  </a:lnTo>
                  <a:cubicBezTo>
                    <a:pt x="70835" y="8"/>
                    <a:pt x="76281" y="0"/>
                    <a:pt x="78734" y="3707"/>
                  </a:cubicBezTo>
                  <a:lnTo>
                    <a:pt x="145122" y="104084"/>
                  </a:lnTo>
                  <a:cubicBezTo>
                    <a:pt x="147537" y="108294"/>
                    <a:pt x="144503" y="113556"/>
                    <a:pt x="139674" y="113556"/>
                  </a:cubicBezTo>
                  <a:lnTo>
                    <a:pt x="110699" y="113556"/>
                  </a:lnTo>
                  <a:lnTo>
                    <a:pt x="110699" y="278615"/>
                  </a:lnTo>
                  <a:cubicBezTo>
                    <a:pt x="110699" y="522179"/>
                    <a:pt x="265047" y="708721"/>
                    <a:pt x="519322" y="708721"/>
                  </a:cubicBezTo>
                  <a:lnTo>
                    <a:pt x="1299420" y="708721"/>
                  </a:lnTo>
                  <a:cubicBezTo>
                    <a:pt x="1422515" y="708721"/>
                    <a:pt x="1522304" y="807660"/>
                    <a:pt x="1522304" y="930756"/>
                  </a:cubicBezTo>
                  <a:moveTo>
                    <a:pt x="1522304" y="1896591"/>
                  </a:moveTo>
                  <a:lnTo>
                    <a:pt x="1522304" y="1896688"/>
                  </a:lnTo>
                  <a:cubicBezTo>
                    <a:pt x="1522304" y="2019783"/>
                    <a:pt x="1422515" y="2119475"/>
                    <a:pt x="1299420" y="2119475"/>
                  </a:cubicBezTo>
                  <a:lnTo>
                    <a:pt x="259289" y="2119476"/>
                  </a:lnTo>
                  <a:cubicBezTo>
                    <a:pt x="136193" y="2119476"/>
                    <a:pt x="36404" y="2019687"/>
                    <a:pt x="36404" y="1896591"/>
                  </a:cubicBezTo>
                  <a:moveTo>
                    <a:pt x="36403" y="1896591"/>
                  </a:moveTo>
                  <a:lnTo>
                    <a:pt x="36403" y="930756"/>
                  </a:lnTo>
                  <a:moveTo>
                    <a:pt x="1522303" y="930756"/>
                  </a:moveTo>
                  <a:lnTo>
                    <a:pt x="1522303" y="1896591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684216" y="1296706"/>
            <a:ext cx="147537" cy="1895454"/>
            <a:chOff x="2192476" y="779165"/>
            <a:chExt cx="147537" cy="1895454"/>
          </a:xfrm>
        </p:grpSpPr>
        <p:sp>
          <p:nvSpPr>
            <p:cNvPr id="29" name="Rounded Rectangle 28"/>
            <p:cNvSpPr/>
            <p:nvPr/>
          </p:nvSpPr>
          <p:spPr>
            <a:xfrm>
              <a:off x="2192476" y="779165"/>
              <a:ext cx="147537" cy="1895454"/>
            </a:xfrm>
            <a:custGeom>
              <a:avLst/>
              <a:gdLst/>
              <a:ahLst/>
              <a:cxnLst/>
              <a:rect l="0" t="0" r="0" b="0"/>
              <a:pathLst>
                <a:path w="147537" h="1895454">
                  <a:moveTo>
                    <a:pt x="36405" y="929619"/>
                  </a:moveTo>
                  <a:lnTo>
                    <a:pt x="110700" y="929619"/>
                  </a:lnTo>
                  <a:lnTo>
                    <a:pt x="110700" y="1895454"/>
                  </a:lnTo>
                  <a:lnTo>
                    <a:pt x="36405" y="1895454"/>
                  </a:lnTo>
                  <a:close/>
                  <a:moveTo>
                    <a:pt x="2476" y="104084"/>
                  </a:moveTo>
                  <a:lnTo>
                    <a:pt x="68395" y="3724"/>
                  </a:lnTo>
                  <a:cubicBezTo>
                    <a:pt x="70835" y="8"/>
                    <a:pt x="76281" y="0"/>
                    <a:pt x="78734" y="3707"/>
                  </a:cubicBezTo>
                  <a:lnTo>
                    <a:pt x="145122" y="104084"/>
                  </a:lnTo>
                  <a:cubicBezTo>
                    <a:pt x="147537" y="108294"/>
                    <a:pt x="144503" y="113556"/>
                    <a:pt x="139674" y="113556"/>
                  </a:cubicBezTo>
                  <a:lnTo>
                    <a:pt x="110699" y="113556"/>
                  </a:lnTo>
                  <a:lnTo>
                    <a:pt x="110699" y="929619"/>
                  </a:lnTo>
                  <a:lnTo>
                    <a:pt x="36404" y="929619"/>
                  </a:lnTo>
                  <a:lnTo>
                    <a:pt x="36404" y="113557"/>
                  </a:lnTo>
                  <a:lnTo>
                    <a:pt x="7924" y="113557"/>
                  </a:lnTo>
                  <a:cubicBezTo>
                    <a:pt x="3033" y="113557"/>
                    <a:pt x="0" y="108294"/>
                    <a:pt x="2476" y="104084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192476" y="779165"/>
              <a:ext cx="147537" cy="1895454"/>
            </a:xfrm>
            <a:custGeom>
              <a:avLst/>
              <a:gdLst/>
              <a:ahLst/>
              <a:cxnLst/>
              <a:rect l="0" t="0" r="0" b="0"/>
              <a:pathLst>
                <a:path w="147537" h="1895454">
                  <a:moveTo>
                    <a:pt x="110697" y="929619"/>
                  </a:moveTo>
                  <a:lnTo>
                    <a:pt x="110697" y="1895454"/>
                  </a:lnTo>
                  <a:moveTo>
                    <a:pt x="36402" y="1895454"/>
                  </a:moveTo>
                  <a:lnTo>
                    <a:pt x="36402" y="929619"/>
                  </a:lnTo>
                  <a:moveTo>
                    <a:pt x="36404" y="929619"/>
                  </a:moveTo>
                  <a:lnTo>
                    <a:pt x="36404" y="113557"/>
                  </a:lnTo>
                  <a:lnTo>
                    <a:pt x="7924" y="113557"/>
                  </a:lnTo>
                  <a:cubicBezTo>
                    <a:pt x="3033" y="113557"/>
                    <a:pt x="0" y="108294"/>
                    <a:pt x="2476" y="104084"/>
                  </a:cubicBezTo>
                  <a:lnTo>
                    <a:pt x="68395" y="3724"/>
                  </a:lnTo>
                  <a:cubicBezTo>
                    <a:pt x="70835" y="8"/>
                    <a:pt x="76281" y="0"/>
                    <a:pt x="78734" y="3707"/>
                  </a:cubicBezTo>
                  <a:lnTo>
                    <a:pt x="145122" y="104084"/>
                  </a:lnTo>
                  <a:cubicBezTo>
                    <a:pt x="147537" y="108294"/>
                    <a:pt x="144503" y="113556"/>
                    <a:pt x="139674" y="113556"/>
                  </a:cubicBezTo>
                  <a:lnTo>
                    <a:pt x="110699" y="113556"/>
                  </a:lnTo>
                  <a:lnTo>
                    <a:pt x="110699" y="929619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720590" y="3192161"/>
            <a:ext cx="1671637" cy="559103"/>
            <a:chOff x="2228850" y="2674620"/>
            <a:chExt cx="1671637" cy="559103"/>
          </a:xfrm>
        </p:grpSpPr>
        <p:sp>
          <p:nvSpPr>
            <p:cNvPr id="32" name="Rounded Rectangle 31"/>
            <p:cNvSpPr/>
            <p:nvPr/>
          </p:nvSpPr>
          <p:spPr>
            <a:xfrm>
              <a:off x="2228850" y="2674620"/>
              <a:ext cx="1671637" cy="559103"/>
            </a:xfrm>
            <a:custGeom>
              <a:avLst/>
              <a:gdLst/>
              <a:ahLst/>
              <a:cxnLst/>
              <a:rect l="0" t="0" r="0" b="0"/>
              <a:pathLst>
                <a:path w="1671637" h="559103">
                  <a:moveTo>
                    <a:pt x="1448752" y="336314"/>
                  </a:moveTo>
                  <a:cubicBezTo>
                    <a:pt x="1571846" y="336314"/>
                    <a:pt x="1671637" y="436008"/>
                    <a:pt x="1671637" y="559103"/>
                  </a:cubicBezTo>
                  <a:lnTo>
                    <a:pt x="0" y="559103"/>
                  </a:lnTo>
                  <a:lnTo>
                    <a:pt x="0" y="0"/>
                  </a:lnTo>
                  <a:lnTo>
                    <a:pt x="74295" y="0"/>
                  </a:lnTo>
                  <a:cubicBezTo>
                    <a:pt x="74295" y="222885"/>
                    <a:pt x="222885" y="336314"/>
                    <a:pt x="408622" y="336314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228850" y="2674620"/>
              <a:ext cx="1671637" cy="559103"/>
            </a:xfrm>
            <a:custGeom>
              <a:avLst/>
              <a:gdLst/>
              <a:ahLst/>
              <a:cxnLst/>
              <a:rect l="0" t="0" r="0" b="0"/>
              <a:pathLst>
                <a:path w="1671637" h="559103">
                  <a:moveTo>
                    <a:pt x="1671637" y="559103"/>
                  </a:moveTo>
                  <a:cubicBezTo>
                    <a:pt x="1671637" y="436008"/>
                    <a:pt x="1571849" y="336314"/>
                    <a:pt x="1448753" y="336314"/>
                  </a:cubicBezTo>
                  <a:lnTo>
                    <a:pt x="408622" y="336314"/>
                  </a:lnTo>
                  <a:cubicBezTo>
                    <a:pt x="222884" y="336314"/>
                    <a:pt x="74294" y="222885"/>
                    <a:pt x="74294" y="0"/>
                  </a:cubicBezTo>
                  <a:moveTo>
                    <a:pt x="0" y="559103"/>
                  </a:moveTo>
                  <a:lnTo>
                    <a:pt x="0" y="0"/>
                  </a:ln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720590" y="3749373"/>
            <a:ext cx="1671638" cy="1188768"/>
            <a:chOff x="2228850" y="3231832"/>
            <a:chExt cx="1671638" cy="1188768"/>
          </a:xfrm>
        </p:grpSpPr>
        <p:sp>
          <p:nvSpPr>
            <p:cNvPr id="35" name="Rounded Rectangle 34"/>
            <p:cNvSpPr/>
            <p:nvPr/>
          </p:nvSpPr>
          <p:spPr>
            <a:xfrm>
              <a:off x="2228850" y="3231832"/>
              <a:ext cx="1671637" cy="1188719"/>
            </a:xfrm>
            <a:custGeom>
              <a:avLst/>
              <a:gdLst/>
              <a:ahLst/>
              <a:cxnLst/>
              <a:rect l="0" t="0" r="0" b="0"/>
              <a:pathLst>
                <a:path w="1671637" h="1188719">
                  <a:moveTo>
                    <a:pt x="1671637" y="0"/>
                  </a:moveTo>
                  <a:lnTo>
                    <a:pt x="1671637" y="965835"/>
                  </a:lnTo>
                  <a:lnTo>
                    <a:pt x="0" y="965835"/>
                  </a:lnTo>
                  <a:lnTo>
                    <a:pt x="0" y="0"/>
                  </a:lnTo>
                  <a:close/>
                  <a:moveTo>
                    <a:pt x="0" y="965835"/>
                  </a:moveTo>
                  <a:lnTo>
                    <a:pt x="1671637" y="965835"/>
                  </a:lnTo>
                  <a:lnTo>
                    <a:pt x="1671637" y="965931"/>
                  </a:lnTo>
                  <a:cubicBezTo>
                    <a:pt x="1671637" y="1089026"/>
                    <a:pt x="1571846" y="1188719"/>
                    <a:pt x="1448752" y="1188719"/>
                  </a:cubicBezTo>
                  <a:lnTo>
                    <a:pt x="222885" y="1188719"/>
                  </a:lnTo>
                  <a:cubicBezTo>
                    <a:pt x="99788" y="1188719"/>
                    <a:pt x="0" y="1088930"/>
                    <a:pt x="0" y="965834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2228850" y="3231832"/>
              <a:ext cx="1671638" cy="1188768"/>
            </a:xfrm>
            <a:custGeom>
              <a:avLst/>
              <a:gdLst/>
              <a:ahLst/>
              <a:cxnLst/>
              <a:rect l="0" t="0" r="0" b="0"/>
              <a:pathLst>
                <a:path w="1671638" h="1188768">
                  <a:moveTo>
                    <a:pt x="0" y="965835"/>
                  </a:moveTo>
                  <a:lnTo>
                    <a:pt x="0" y="0"/>
                  </a:lnTo>
                  <a:moveTo>
                    <a:pt x="1671637" y="965835"/>
                  </a:moveTo>
                  <a:lnTo>
                    <a:pt x="1671637" y="0"/>
                  </a:lnTo>
                  <a:moveTo>
                    <a:pt x="1671638" y="965835"/>
                  </a:moveTo>
                  <a:lnTo>
                    <a:pt x="1671638" y="965931"/>
                  </a:lnTo>
                  <a:cubicBezTo>
                    <a:pt x="1671637" y="1089026"/>
                    <a:pt x="1571848" y="1188767"/>
                    <a:pt x="1448753" y="1188767"/>
                  </a:cubicBezTo>
                  <a:lnTo>
                    <a:pt x="222884" y="1188768"/>
                  </a:lnTo>
                  <a:cubicBezTo>
                    <a:pt x="99788" y="1188768"/>
                    <a:pt x="0" y="1088930"/>
                    <a:pt x="0" y="965835"/>
                  </a:cubicBezTo>
                </a:path>
              </a:pathLst>
            </a:custGeom>
            <a:noFill/>
            <a:ln w="928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955712" y="2535888"/>
            <a:ext cx="1132998" cy="364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2C2C2C"/>
                </a:solidFill>
                <a:latin typeface="Roboto"/>
              </a:rPr>
              <a:t>Visibilité en Temps
Réel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25413" y="2535888"/>
            <a:ext cx="677941" cy="364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2C2C2C"/>
                </a:solidFill>
                <a:latin typeface="Roboto"/>
              </a:rPr>
              <a:t>Opérations
Simplifiées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88587" y="2922841"/>
            <a:ext cx="1151572" cy="3900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" b="0">
                <a:solidFill>
                  <a:srgbClr val="2C2C2C"/>
                </a:solidFill>
                <a:latin typeface="Roboto"/>
              </a:rPr>
              <a:t>Suivi instantané des
stocks pour une gestion
proactive.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30625" y="2922841"/>
            <a:ext cx="956548" cy="3900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" b="0">
                <a:solidFill>
                  <a:srgbClr val="2C2C2C"/>
                </a:solidFill>
                <a:latin typeface="Roboto"/>
              </a:rPr>
              <a:t>Simplification des
processus pour une
efficacité accrue.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87473" y="4058936"/>
            <a:ext cx="1300162" cy="1820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2C2C2C"/>
                </a:solidFill>
                <a:latin typeface="Roboto"/>
              </a:rPr>
              <a:t>Rentabilité Améliorée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57652" y="4058936"/>
            <a:ext cx="1290875" cy="364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2C2C2C"/>
                </a:solidFill>
                <a:latin typeface="Roboto"/>
              </a:rPr>
              <a:t>Gestion Avancée des
Stocks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55526" y="4278725"/>
            <a:ext cx="1476613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" b="0">
                <a:solidFill>
                  <a:srgbClr val="2C2C2C"/>
                </a:solidFill>
                <a:latin typeface="Roboto"/>
              </a:rPr>
              <a:t>Augmentation des profits
grâce à une gestion optimisée.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78563" y="842581"/>
            <a:ext cx="2368153" cy="2166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4F4F4"/>
                </a:solidFill>
                <a:latin typeface="Roboto"/>
              </a:rPr>
              <a:t>Unifier les Solutions de Gestion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97772" y="4445889"/>
            <a:ext cx="1244441" cy="3900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" b="0">
                <a:solidFill>
                  <a:srgbClr val="2C2C2C"/>
                </a:solidFill>
                <a:latin typeface="Roboto"/>
              </a:rPr>
              <a:t>Contrôle précis des stocks
pour une meilleure
performance.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987721" y="5653182"/>
            <a:ext cx="1597342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" b="0">
                <a:solidFill>
                  <a:srgbClr val="2C2C2C"/>
                </a:solidFill>
                <a:latin typeface="Roboto"/>
              </a:rPr>
              <a:t>Transactions rapides et efficaces
pour une satisfaction client.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95324" y="5284803"/>
            <a:ext cx="1253728" cy="364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2C2C2C"/>
                </a:solidFill>
                <a:latin typeface="Roboto"/>
              </a:rPr>
              <a:t>Modules de Point de
Vente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09974" y="2161751"/>
            <a:ext cx="278606" cy="277739"/>
          </a:xfrm>
          <a:custGeom>
            <a:avLst/>
            <a:gdLst/>
            <a:ahLst/>
            <a:cxnLst/>
            <a:rect l="0" t="0" r="0" b="0"/>
            <a:pathLst>
              <a:path w="278606" h="277739">
                <a:moveTo>
                  <a:pt x="278606" y="246783"/>
                </a:moveTo>
                <a:cubicBezTo>
                  <a:pt x="278606" y="263879"/>
                  <a:pt x="264746" y="277739"/>
                  <a:pt x="247650" y="277739"/>
                </a:cubicBezTo>
                <a:lnTo>
                  <a:pt x="30956" y="277739"/>
                </a:lnTo>
                <a:cubicBezTo>
                  <a:pt x="13859" y="277739"/>
                  <a:pt x="0" y="263879"/>
                  <a:pt x="0" y="246783"/>
                </a:cubicBezTo>
                <a:cubicBezTo>
                  <a:pt x="0" y="229686"/>
                  <a:pt x="13859" y="215826"/>
                  <a:pt x="30956" y="215826"/>
                </a:cubicBezTo>
                <a:lnTo>
                  <a:pt x="247650" y="215826"/>
                </a:lnTo>
                <a:cubicBezTo>
                  <a:pt x="264746" y="215826"/>
                  <a:pt x="278606" y="229686"/>
                  <a:pt x="278606" y="246783"/>
                </a:cubicBezTo>
                <a:close/>
                <a:moveTo>
                  <a:pt x="40243" y="151871"/>
                </a:moveTo>
                <a:lnTo>
                  <a:pt x="98440" y="151871"/>
                </a:lnTo>
                <a:cubicBezTo>
                  <a:pt x="105279" y="151871"/>
                  <a:pt x="110823" y="157415"/>
                  <a:pt x="110823" y="164253"/>
                </a:cubicBezTo>
                <a:lnTo>
                  <a:pt x="110823" y="215839"/>
                </a:lnTo>
                <a:lnTo>
                  <a:pt x="110823" y="215839"/>
                </a:lnTo>
                <a:lnTo>
                  <a:pt x="27860" y="215839"/>
                </a:lnTo>
                <a:lnTo>
                  <a:pt x="27860" y="215839"/>
                </a:lnTo>
                <a:lnTo>
                  <a:pt x="27860" y="164253"/>
                </a:lnTo>
                <a:cubicBezTo>
                  <a:pt x="27860" y="157415"/>
                  <a:pt x="33404" y="151871"/>
                  <a:pt x="40243" y="151871"/>
                </a:cubicBezTo>
                <a:close/>
                <a:moveTo>
                  <a:pt x="173602" y="151871"/>
                </a:moveTo>
                <a:lnTo>
                  <a:pt x="231800" y="151871"/>
                </a:lnTo>
                <a:cubicBezTo>
                  <a:pt x="238639" y="151871"/>
                  <a:pt x="244182" y="157415"/>
                  <a:pt x="244182" y="164253"/>
                </a:cubicBezTo>
                <a:lnTo>
                  <a:pt x="244182" y="215839"/>
                </a:lnTo>
                <a:lnTo>
                  <a:pt x="244182" y="215839"/>
                </a:lnTo>
                <a:lnTo>
                  <a:pt x="161220" y="215839"/>
                </a:lnTo>
                <a:lnTo>
                  <a:pt x="161220" y="215839"/>
                </a:lnTo>
                <a:lnTo>
                  <a:pt x="161220" y="164253"/>
                </a:lnTo>
                <a:cubicBezTo>
                  <a:pt x="161220" y="157415"/>
                  <a:pt x="166763" y="151871"/>
                  <a:pt x="173602" y="151871"/>
                </a:cubicBezTo>
                <a:close/>
                <a:moveTo>
                  <a:pt x="40243" y="246783"/>
                </a:moveTo>
                <a:cubicBezTo>
                  <a:pt x="40243" y="250202"/>
                  <a:pt x="43015" y="252974"/>
                  <a:pt x="46434" y="252974"/>
                </a:cubicBezTo>
                <a:cubicBezTo>
                  <a:pt x="49853" y="252974"/>
                  <a:pt x="52625" y="250202"/>
                  <a:pt x="52625" y="246783"/>
                </a:cubicBezTo>
                <a:cubicBezTo>
                  <a:pt x="52625" y="243363"/>
                  <a:pt x="49853" y="240591"/>
                  <a:pt x="46434" y="240591"/>
                </a:cubicBezTo>
                <a:cubicBezTo>
                  <a:pt x="43015" y="240591"/>
                  <a:pt x="40243" y="243363"/>
                  <a:pt x="40243" y="246783"/>
                </a:cubicBezTo>
                <a:moveTo>
                  <a:pt x="102155" y="246783"/>
                </a:moveTo>
                <a:cubicBezTo>
                  <a:pt x="102155" y="250202"/>
                  <a:pt x="104927" y="252974"/>
                  <a:pt x="108346" y="252974"/>
                </a:cubicBezTo>
                <a:cubicBezTo>
                  <a:pt x="111766" y="252974"/>
                  <a:pt x="114538" y="250202"/>
                  <a:pt x="114538" y="246783"/>
                </a:cubicBezTo>
                <a:cubicBezTo>
                  <a:pt x="114538" y="243363"/>
                  <a:pt x="111766" y="240591"/>
                  <a:pt x="108346" y="240591"/>
                </a:cubicBezTo>
                <a:cubicBezTo>
                  <a:pt x="104927" y="240591"/>
                  <a:pt x="102155" y="243363"/>
                  <a:pt x="102155" y="246783"/>
                </a:cubicBezTo>
                <a:moveTo>
                  <a:pt x="164588" y="246783"/>
                </a:moveTo>
                <a:cubicBezTo>
                  <a:pt x="164588" y="250202"/>
                  <a:pt x="167360" y="252974"/>
                  <a:pt x="170779" y="252974"/>
                </a:cubicBezTo>
                <a:cubicBezTo>
                  <a:pt x="174198" y="252974"/>
                  <a:pt x="176970" y="250202"/>
                  <a:pt x="176970" y="246783"/>
                </a:cubicBezTo>
                <a:cubicBezTo>
                  <a:pt x="176970" y="243363"/>
                  <a:pt x="174198" y="240591"/>
                  <a:pt x="170779" y="240591"/>
                </a:cubicBezTo>
                <a:cubicBezTo>
                  <a:pt x="167360" y="240591"/>
                  <a:pt x="164588" y="243363"/>
                  <a:pt x="164588" y="246783"/>
                </a:cubicBezTo>
                <a:moveTo>
                  <a:pt x="226500" y="246783"/>
                </a:moveTo>
                <a:cubicBezTo>
                  <a:pt x="226500" y="250202"/>
                  <a:pt x="229272" y="252974"/>
                  <a:pt x="232691" y="252974"/>
                </a:cubicBezTo>
                <a:cubicBezTo>
                  <a:pt x="236111" y="252974"/>
                  <a:pt x="238883" y="250202"/>
                  <a:pt x="238883" y="246783"/>
                </a:cubicBezTo>
                <a:cubicBezTo>
                  <a:pt x="238883" y="243363"/>
                  <a:pt x="236111" y="240591"/>
                  <a:pt x="232691" y="240591"/>
                </a:cubicBezTo>
                <a:cubicBezTo>
                  <a:pt x="229272" y="240591"/>
                  <a:pt x="226500" y="243363"/>
                  <a:pt x="226500" y="246783"/>
                </a:cubicBezTo>
                <a:moveTo>
                  <a:pt x="247030" y="88101"/>
                </a:moveTo>
                <a:lnTo>
                  <a:pt x="156428" y="88101"/>
                </a:lnTo>
                <a:cubicBezTo>
                  <a:pt x="144875" y="88104"/>
                  <a:pt x="135508" y="78740"/>
                  <a:pt x="135508" y="67187"/>
                </a:cubicBezTo>
                <a:cubicBezTo>
                  <a:pt x="135508" y="55634"/>
                  <a:pt x="144875" y="46270"/>
                  <a:pt x="156428" y="46273"/>
                </a:cubicBezTo>
                <a:lnTo>
                  <a:pt x="247030" y="46273"/>
                </a:lnTo>
                <a:moveTo>
                  <a:pt x="226141" y="67187"/>
                </a:moveTo>
                <a:cubicBezTo>
                  <a:pt x="226138" y="55634"/>
                  <a:pt x="235502" y="46267"/>
                  <a:pt x="247055" y="46267"/>
                </a:cubicBezTo>
                <a:cubicBezTo>
                  <a:pt x="258608" y="46267"/>
                  <a:pt x="267972" y="55634"/>
                  <a:pt x="267969" y="67187"/>
                </a:cubicBezTo>
                <a:cubicBezTo>
                  <a:pt x="267972" y="78740"/>
                  <a:pt x="258608" y="88107"/>
                  <a:pt x="247055" y="88107"/>
                </a:cubicBezTo>
                <a:cubicBezTo>
                  <a:pt x="235502" y="88107"/>
                  <a:pt x="226138" y="78740"/>
                  <a:pt x="226141" y="67187"/>
                </a:cubicBezTo>
                <a:moveTo>
                  <a:pt x="260998" y="51597"/>
                </a:moveTo>
                <a:lnTo>
                  <a:pt x="236604" y="0"/>
                </a:lnTo>
                <a:moveTo>
                  <a:pt x="222872" y="46273"/>
                </a:moveTo>
                <a:lnTo>
                  <a:pt x="201735" y="0"/>
                </a:lnTo>
                <a:moveTo>
                  <a:pt x="100644" y="67187"/>
                </a:moveTo>
                <a:lnTo>
                  <a:pt x="135501" y="67187"/>
                </a:lnTo>
                <a:moveTo>
                  <a:pt x="58816" y="46273"/>
                </a:moveTo>
                <a:lnTo>
                  <a:pt x="100644" y="46273"/>
                </a:lnTo>
                <a:lnTo>
                  <a:pt x="100644" y="88101"/>
                </a:lnTo>
                <a:lnTo>
                  <a:pt x="58816" y="88101"/>
                </a:lnTo>
                <a:close/>
                <a:moveTo>
                  <a:pt x="79730" y="88101"/>
                </a:moveTo>
                <a:lnTo>
                  <a:pt x="79730" y="122958"/>
                </a:lnTo>
              </a:path>
            </a:pathLst>
          </a:custGeom>
          <a:noFill/>
          <a:ln w="928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3364706" y="2158222"/>
            <a:ext cx="272415" cy="284797"/>
          </a:xfrm>
          <a:custGeom>
            <a:avLst/>
            <a:gdLst/>
            <a:ahLst/>
            <a:cxnLst/>
            <a:rect l="0" t="0" r="0" b="0"/>
            <a:pathLst>
              <a:path w="272415" h="284797">
                <a:moveTo>
                  <a:pt x="0" y="210502"/>
                </a:moveTo>
                <a:lnTo>
                  <a:pt x="24765" y="210502"/>
                </a:lnTo>
                <a:lnTo>
                  <a:pt x="24765" y="284797"/>
                </a:lnTo>
                <a:lnTo>
                  <a:pt x="0" y="284797"/>
                </a:lnTo>
                <a:close/>
                <a:moveTo>
                  <a:pt x="49530" y="148590"/>
                </a:moveTo>
                <a:lnTo>
                  <a:pt x="74295" y="148590"/>
                </a:lnTo>
                <a:lnTo>
                  <a:pt x="74295" y="284797"/>
                </a:lnTo>
                <a:lnTo>
                  <a:pt x="49530" y="284797"/>
                </a:lnTo>
                <a:close/>
                <a:moveTo>
                  <a:pt x="99060" y="185737"/>
                </a:moveTo>
                <a:lnTo>
                  <a:pt x="123825" y="185737"/>
                </a:lnTo>
                <a:lnTo>
                  <a:pt x="123825" y="284797"/>
                </a:lnTo>
                <a:lnTo>
                  <a:pt x="99060" y="284797"/>
                </a:lnTo>
                <a:close/>
                <a:moveTo>
                  <a:pt x="148590" y="99060"/>
                </a:moveTo>
                <a:lnTo>
                  <a:pt x="173355" y="99060"/>
                </a:lnTo>
                <a:lnTo>
                  <a:pt x="173355" y="284797"/>
                </a:lnTo>
                <a:lnTo>
                  <a:pt x="148590" y="284797"/>
                </a:lnTo>
                <a:close/>
                <a:moveTo>
                  <a:pt x="198120" y="148590"/>
                </a:moveTo>
                <a:lnTo>
                  <a:pt x="222885" y="148590"/>
                </a:lnTo>
                <a:lnTo>
                  <a:pt x="222885" y="284797"/>
                </a:lnTo>
                <a:lnTo>
                  <a:pt x="198120" y="284797"/>
                </a:lnTo>
                <a:close/>
                <a:moveTo>
                  <a:pt x="247650" y="49530"/>
                </a:moveTo>
                <a:lnTo>
                  <a:pt x="272415" y="49530"/>
                </a:lnTo>
                <a:lnTo>
                  <a:pt x="272415" y="284797"/>
                </a:lnTo>
                <a:lnTo>
                  <a:pt x="247650" y="284797"/>
                </a:lnTo>
                <a:close/>
                <a:moveTo>
                  <a:pt x="0" y="0"/>
                </a:moveTo>
                <a:lnTo>
                  <a:pt x="272415" y="0"/>
                </a:lnTo>
                <a:lnTo>
                  <a:pt x="272415" y="24765"/>
                </a:lnTo>
                <a:lnTo>
                  <a:pt x="0" y="24765"/>
                </a:lnTo>
                <a:close/>
              </a:path>
            </a:pathLst>
          </a:custGeom>
          <a:noFill/>
          <a:ln w="928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3439001" y="3675078"/>
            <a:ext cx="287893" cy="287893"/>
          </a:xfrm>
          <a:custGeom>
            <a:avLst/>
            <a:gdLst/>
            <a:ahLst/>
            <a:cxnLst/>
            <a:rect l="0" t="0" r="0" b="0"/>
            <a:pathLst>
              <a:path w="287893" h="287893">
                <a:moveTo>
                  <a:pt x="287893" y="87296"/>
                </a:moveTo>
                <a:lnTo>
                  <a:pt x="162829" y="192547"/>
                </a:lnTo>
                <a:lnTo>
                  <a:pt x="128158" y="151685"/>
                </a:lnTo>
                <a:lnTo>
                  <a:pt x="9286" y="245792"/>
                </a:lnTo>
                <a:moveTo>
                  <a:pt x="0" y="0"/>
                </a:moveTo>
                <a:moveTo>
                  <a:pt x="40243" y="282940"/>
                </a:moveTo>
                <a:lnTo>
                  <a:pt x="40243" y="221240"/>
                </a:lnTo>
                <a:moveTo>
                  <a:pt x="40243" y="182641"/>
                </a:moveTo>
                <a:lnTo>
                  <a:pt x="40243" y="72437"/>
                </a:lnTo>
                <a:moveTo>
                  <a:pt x="102155" y="9286"/>
                </a:moveTo>
                <a:lnTo>
                  <a:pt x="102155" y="121967"/>
                </a:lnTo>
                <a:moveTo>
                  <a:pt x="164068" y="126920"/>
                </a:moveTo>
                <a:lnTo>
                  <a:pt x="164068" y="47672"/>
                </a:lnTo>
                <a:moveTo>
                  <a:pt x="225980" y="47672"/>
                </a:moveTo>
                <a:lnTo>
                  <a:pt x="225980" y="9286"/>
                </a:lnTo>
                <a:moveTo>
                  <a:pt x="0" y="0"/>
                </a:moveTo>
                <a:moveTo>
                  <a:pt x="102155" y="235886"/>
                </a:moveTo>
                <a:lnTo>
                  <a:pt x="102155" y="172581"/>
                </a:lnTo>
                <a:moveTo>
                  <a:pt x="0" y="0"/>
                </a:moveTo>
                <a:moveTo>
                  <a:pt x="164068" y="250745"/>
                </a:moveTo>
                <a:lnTo>
                  <a:pt x="164068" y="191735"/>
                </a:lnTo>
                <a:moveTo>
                  <a:pt x="0" y="0"/>
                </a:moveTo>
                <a:moveTo>
                  <a:pt x="225980" y="287893"/>
                </a:moveTo>
                <a:lnTo>
                  <a:pt x="225980" y="139303"/>
                </a:lnTo>
                <a:moveTo>
                  <a:pt x="232171" y="87296"/>
                </a:moveTo>
                <a:lnTo>
                  <a:pt x="287893" y="87296"/>
                </a:lnTo>
                <a:lnTo>
                  <a:pt x="287893" y="139303"/>
                </a:lnTo>
              </a:path>
            </a:pathLst>
          </a:custGeom>
          <a:noFill/>
          <a:ln w="928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5414208" y="3681269"/>
            <a:ext cx="284401" cy="284797"/>
          </a:xfrm>
          <a:custGeom>
            <a:avLst/>
            <a:gdLst/>
            <a:ahLst/>
            <a:cxnLst/>
            <a:rect l="0" t="0" r="0" b="0"/>
            <a:pathLst>
              <a:path w="284401" h="284797">
                <a:moveTo>
                  <a:pt x="106588" y="208830"/>
                </a:moveTo>
                <a:lnTo>
                  <a:pt x="25322" y="208830"/>
                </a:lnTo>
                <a:cubicBezTo>
                  <a:pt x="11341" y="208830"/>
                  <a:pt x="6" y="197501"/>
                  <a:pt x="0" y="183521"/>
                </a:cubicBezTo>
                <a:lnTo>
                  <a:pt x="0" y="25309"/>
                </a:lnTo>
                <a:cubicBezTo>
                  <a:pt x="6" y="11329"/>
                  <a:pt x="11341" y="0"/>
                  <a:pt x="25322" y="0"/>
                </a:cubicBezTo>
                <a:lnTo>
                  <a:pt x="215170" y="0"/>
                </a:lnTo>
                <a:cubicBezTo>
                  <a:pt x="229148" y="0"/>
                  <a:pt x="240480" y="11331"/>
                  <a:pt x="240480" y="25309"/>
                </a:cubicBezTo>
                <a:lnTo>
                  <a:pt x="240480" y="107579"/>
                </a:lnTo>
                <a:moveTo>
                  <a:pt x="0" y="49430"/>
                </a:moveTo>
                <a:lnTo>
                  <a:pt x="240480" y="49430"/>
                </a:lnTo>
                <a:moveTo>
                  <a:pt x="116754" y="154471"/>
                </a:moveTo>
                <a:lnTo>
                  <a:pt x="0" y="154471"/>
                </a:lnTo>
                <a:moveTo>
                  <a:pt x="240480" y="102031"/>
                </a:moveTo>
                <a:lnTo>
                  <a:pt x="0" y="102031"/>
                </a:lnTo>
                <a:moveTo>
                  <a:pt x="98230" y="49430"/>
                </a:moveTo>
                <a:lnTo>
                  <a:pt x="98230" y="208830"/>
                </a:lnTo>
                <a:moveTo>
                  <a:pt x="168649" y="49430"/>
                </a:moveTo>
                <a:lnTo>
                  <a:pt x="168649" y="107579"/>
                </a:lnTo>
                <a:moveTo>
                  <a:pt x="208459" y="284797"/>
                </a:moveTo>
                <a:cubicBezTo>
                  <a:pt x="166517" y="284797"/>
                  <a:pt x="132517" y="250797"/>
                  <a:pt x="132517" y="208855"/>
                </a:cubicBezTo>
                <a:cubicBezTo>
                  <a:pt x="132517" y="166914"/>
                  <a:pt x="166517" y="132913"/>
                  <a:pt x="208459" y="132913"/>
                </a:cubicBezTo>
                <a:cubicBezTo>
                  <a:pt x="250400" y="132913"/>
                  <a:pt x="284401" y="166914"/>
                  <a:pt x="284401" y="208855"/>
                </a:cubicBezTo>
                <a:cubicBezTo>
                  <a:pt x="284401" y="250797"/>
                  <a:pt x="250400" y="284797"/>
                  <a:pt x="208459" y="284797"/>
                </a:cubicBezTo>
                <a:close/>
                <a:moveTo>
                  <a:pt x="173676" y="217931"/>
                </a:moveTo>
                <a:lnTo>
                  <a:pt x="191903" y="236877"/>
                </a:lnTo>
                <a:cubicBezTo>
                  <a:pt x="193737" y="238811"/>
                  <a:pt x="196340" y="239825"/>
                  <a:pt x="198999" y="239638"/>
                </a:cubicBezTo>
                <a:cubicBezTo>
                  <a:pt x="201664" y="239423"/>
                  <a:pt x="204098" y="238041"/>
                  <a:pt x="205648" y="235861"/>
                </a:cubicBezTo>
                <a:lnTo>
                  <a:pt x="240938" y="186839"/>
                </a:lnTo>
              </a:path>
            </a:pathLst>
          </a:custGeom>
          <a:noFill/>
          <a:ln w="928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3538061" y="4905531"/>
            <a:ext cx="284797" cy="286403"/>
          </a:xfrm>
          <a:custGeom>
            <a:avLst/>
            <a:gdLst/>
            <a:ahLst/>
            <a:cxnLst/>
            <a:rect l="0" t="0" r="0" b="0"/>
            <a:pathLst>
              <a:path w="284797" h="286403">
                <a:moveTo>
                  <a:pt x="0" y="286403"/>
                </a:moveTo>
                <a:lnTo>
                  <a:pt x="0" y="174961"/>
                </a:lnTo>
                <a:cubicBezTo>
                  <a:pt x="0" y="168122"/>
                  <a:pt x="5543" y="162578"/>
                  <a:pt x="12382" y="162578"/>
                </a:cubicBezTo>
                <a:lnTo>
                  <a:pt x="272415" y="162578"/>
                </a:lnTo>
                <a:cubicBezTo>
                  <a:pt x="279253" y="162578"/>
                  <a:pt x="284797" y="168122"/>
                  <a:pt x="284797" y="174961"/>
                </a:cubicBezTo>
                <a:lnTo>
                  <a:pt x="284797" y="286403"/>
                </a:lnTo>
                <a:moveTo>
                  <a:pt x="99060" y="274021"/>
                </a:moveTo>
                <a:lnTo>
                  <a:pt x="61912" y="274021"/>
                </a:lnTo>
                <a:lnTo>
                  <a:pt x="92868" y="234892"/>
                </a:lnTo>
                <a:cubicBezTo>
                  <a:pt x="96756" y="230225"/>
                  <a:pt x="98940" y="224373"/>
                  <a:pt x="99060" y="218299"/>
                </a:cubicBezTo>
                <a:lnTo>
                  <a:pt x="99060" y="218299"/>
                </a:lnTo>
                <a:cubicBezTo>
                  <a:pt x="99060" y="208041"/>
                  <a:pt x="90744" y="199726"/>
                  <a:pt x="80486" y="199726"/>
                </a:cubicBezTo>
                <a:lnTo>
                  <a:pt x="80486" y="199726"/>
                </a:lnTo>
                <a:cubicBezTo>
                  <a:pt x="70228" y="199726"/>
                  <a:pt x="61912" y="208041"/>
                  <a:pt x="61912" y="218299"/>
                </a:cubicBezTo>
                <a:moveTo>
                  <a:pt x="154781" y="274021"/>
                </a:moveTo>
                <a:lnTo>
                  <a:pt x="154781" y="199726"/>
                </a:lnTo>
                <a:cubicBezTo>
                  <a:pt x="117633" y="199726"/>
                  <a:pt x="117633" y="236873"/>
                  <a:pt x="117633" y="249256"/>
                </a:cubicBezTo>
                <a:lnTo>
                  <a:pt x="154781" y="249256"/>
                </a:lnTo>
                <a:moveTo>
                  <a:pt x="191928" y="274021"/>
                </a:moveTo>
                <a:lnTo>
                  <a:pt x="191928" y="199726"/>
                </a:lnTo>
                <a:moveTo>
                  <a:pt x="229076" y="274021"/>
                </a:moveTo>
                <a:lnTo>
                  <a:pt x="229076" y="243064"/>
                </a:lnTo>
                <a:cubicBezTo>
                  <a:pt x="229076" y="236226"/>
                  <a:pt x="223532" y="230682"/>
                  <a:pt x="216693" y="230682"/>
                </a:cubicBezTo>
                <a:lnTo>
                  <a:pt x="191928" y="230682"/>
                </a:lnTo>
                <a:moveTo>
                  <a:pt x="222885" y="131622"/>
                </a:moveTo>
                <a:lnTo>
                  <a:pt x="222885" y="162578"/>
                </a:lnTo>
                <a:moveTo>
                  <a:pt x="198120" y="100666"/>
                </a:moveTo>
                <a:lnTo>
                  <a:pt x="247650" y="100666"/>
                </a:lnTo>
                <a:cubicBezTo>
                  <a:pt x="247650" y="100666"/>
                  <a:pt x="253841" y="100666"/>
                  <a:pt x="253841" y="106857"/>
                </a:cubicBezTo>
                <a:lnTo>
                  <a:pt x="253841" y="125431"/>
                </a:lnTo>
                <a:cubicBezTo>
                  <a:pt x="253841" y="125431"/>
                  <a:pt x="253841" y="131622"/>
                  <a:pt x="247650" y="131622"/>
                </a:cubicBezTo>
                <a:lnTo>
                  <a:pt x="198120" y="131622"/>
                </a:lnTo>
                <a:cubicBezTo>
                  <a:pt x="198120" y="131622"/>
                  <a:pt x="191928" y="131622"/>
                  <a:pt x="191928" y="125431"/>
                </a:cubicBezTo>
                <a:lnTo>
                  <a:pt x="191928" y="106857"/>
                </a:lnTo>
                <a:cubicBezTo>
                  <a:pt x="191928" y="106857"/>
                  <a:pt x="191928" y="100666"/>
                  <a:pt x="198120" y="100666"/>
                </a:cubicBezTo>
                <a:moveTo>
                  <a:pt x="99060" y="38753"/>
                </a:moveTo>
                <a:lnTo>
                  <a:pt x="99060" y="44944"/>
                </a:lnTo>
                <a:cubicBezTo>
                  <a:pt x="99060" y="62041"/>
                  <a:pt x="85200" y="75901"/>
                  <a:pt x="68103" y="75901"/>
                </a:cubicBezTo>
                <a:cubicBezTo>
                  <a:pt x="51007" y="75901"/>
                  <a:pt x="37147" y="62041"/>
                  <a:pt x="37147" y="44944"/>
                </a:cubicBezTo>
                <a:lnTo>
                  <a:pt x="37147" y="38753"/>
                </a:lnTo>
                <a:moveTo>
                  <a:pt x="99060" y="38753"/>
                </a:moveTo>
                <a:lnTo>
                  <a:pt x="37147" y="38753"/>
                </a:lnTo>
                <a:lnTo>
                  <a:pt x="37147" y="12131"/>
                </a:lnTo>
                <a:cubicBezTo>
                  <a:pt x="37110" y="9512"/>
                  <a:pt x="38758" y="7166"/>
                  <a:pt x="41233" y="6311"/>
                </a:cubicBezTo>
                <a:cubicBezTo>
                  <a:pt x="58591" y="0"/>
                  <a:pt x="77616" y="0"/>
                  <a:pt x="94973" y="6311"/>
                </a:cubicBezTo>
                <a:cubicBezTo>
                  <a:pt x="97449" y="7166"/>
                  <a:pt x="99096" y="9512"/>
                  <a:pt x="99060" y="12131"/>
                </a:cubicBezTo>
                <a:close/>
                <a:moveTo>
                  <a:pt x="20183" y="137813"/>
                </a:moveTo>
                <a:cubicBezTo>
                  <a:pt x="25880" y="116015"/>
                  <a:pt x="45572" y="100808"/>
                  <a:pt x="68103" y="100808"/>
                </a:cubicBezTo>
                <a:cubicBezTo>
                  <a:pt x="90634" y="100808"/>
                  <a:pt x="110326" y="116015"/>
                  <a:pt x="116024" y="137813"/>
                </a:cubicBezTo>
              </a:path>
            </a:pathLst>
          </a:custGeom>
          <a:noFill/>
          <a:ln w="928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ounded Rectangle 1"/>
          <p:cNvSpPr/>
          <p:nvPr/>
        </p:nvSpPr>
        <p:spPr>
          <a:xfrm>
            <a:off x="2343150" y="2550318"/>
            <a:ext cx="1600200" cy="457200"/>
          </a:xfrm>
          <a:custGeom>
            <a:avLst/>
            <a:gdLst/>
            <a:ahLst/>
            <a:cxnLst/>
            <a:rect l="0" t="0" r="0" b="0"/>
            <a:pathLst>
              <a:path w="1600200" h="457200">
                <a:moveTo>
                  <a:pt x="0" y="114300"/>
                </a:move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lnTo>
                  <a:pt x="1504950" y="0"/>
                </a:lnTo>
                <a:cubicBezTo>
                  <a:pt x="1557554" y="0"/>
                  <a:pt x="1600200" y="42645"/>
                  <a:pt x="1600200" y="95250"/>
                </a:cubicBezTo>
                <a:lnTo>
                  <a:pt x="1600200" y="114300"/>
                </a:lnTo>
                <a:moveTo>
                  <a:pt x="0" y="457200"/>
                </a:moveTo>
                <a:lnTo>
                  <a:pt x="0" y="114300"/>
                </a:lnTo>
                <a:moveTo>
                  <a:pt x="1600200" y="114300"/>
                </a:moveTo>
                <a:lnTo>
                  <a:pt x="1600200" y="285750"/>
                </a:lnTo>
                <a:lnTo>
                  <a:pt x="1600200" y="457200"/>
                </a:lnTo>
              </a:path>
            </a:pathLst>
          </a:custGeom>
          <a:solidFill>
            <a:srgbClr val="00B050"/>
          </a:solidFill>
          <a:ln w="14287">
            <a:solidFill>
              <a:srgbClr val="A6DA3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200650" y="2550318"/>
            <a:ext cx="1600200" cy="457200"/>
          </a:xfrm>
          <a:custGeom>
            <a:avLst/>
            <a:gdLst/>
            <a:ahLst/>
            <a:cxnLst/>
            <a:rect l="0" t="0" r="0" b="0"/>
            <a:pathLst>
              <a:path w="1600200" h="457200">
                <a:moveTo>
                  <a:pt x="0" y="114300"/>
                </a:move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lnTo>
                  <a:pt x="1504950" y="0"/>
                </a:lnTo>
                <a:cubicBezTo>
                  <a:pt x="1557554" y="0"/>
                  <a:pt x="1600200" y="42645"/>
                  <a:pt x="1600200" y="95250"/>
                </a:cubicBezTo>
                <a:lnTo>
                  <a:pt x="1600200" y="114300"/>
                </a:lnTo>
                <a:moveTo>
                  <a:pt x="0" y="457200"/>
                </a:moveTo>
                <a:lnTo>
                  <a:pt x="0" y="114300"/>
                </a:lnTo>
                <a:moveTo>
                  <a:pt x="1600200" y="114300"/>
                </a:moveTo>
                <a:lnTo>
                  <a:pt x="1600200" y="285750"/>
                </a:lnTo>
                <a:lnTo>
                  <a:pt x="1600200" y="457200"/>
                </a:lnTo>
              </a:path>
            </a:pathLst>
          </a:custGeom>
          <a:solidFill>
            <a:schemeClr val="accent2"/>
          </a:solidFill>
          <a:ln w="14287">
            <a:solidFill>
              <a:srgbClr val="FB676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885950" y="3007518"/>
            <a:ext cx="2514600" cy="2057400"/>
          </a:xfrm>
          <a:custGeom>
            <a:avLst/>
            <a:gdLst/>
            <a:ahLst/>
            <a:cxnLst/>
            <a:rect l="0" t="0" r="0" b="0"/>
            <a:pathLst>
              <a:path w="2514600" h="2057400">
                <a:moveTo>
                  <a:pt x="2514600" y="1828800"/>
                </a:moveTo>
                <a:lnTo>
                  <a:pt x="2514600" y="228600"/>
                </a:lnTo>
                <a:moveTo>
                  <a:pt x="0" y="1828800"/>
                </a:moveTo>
                <a:lnTo>
                  <a:pt x="0" y="228600"/>
                </a:lnTo>
                <a:moveTo>
                  <a:pt x="0" y="228600"/>
                </a:moveTo>
                <a:lnTo>
                  <a:pt x="0" y="190500"/>
                </a:lnTo>
                <a:cubicBezTo>
                  <a:pt x="0" y="85289"/>
                  <a:pt x="85289" y="0"/>
                  <a:pt x="190500" y="0"/>
                </a:cubicBezTo>
                <a:lnTo>
                  <a:pt x="457200" y="0"/>
                </a:lnTo>
                <a:lnTo>
                  <a:pt x="2057400" y="0"/>
                </a:lnTo>
                <a:lnTo>
                  <a:pt x="2324100" y="0"/>
                </a:lnTo>
                <a:cubicBezTo>
                  <a:pt x="2429310" y="0"/>
                  <a:pt x="2514600" y="85289"/>
                  <a:pt x="2514600" y="190500"/>
                </a:cubicBezTo>
                <a:lnTo>
                  <a:pt x="2514600" y="228600"/>
                </a:lnTo>
                <a:moveTo>
                  <a:pt x="2514600" y="1828800"/>
                </a:moveTo>
                <a:lnTo>
                  <a:pt x="2514600" y="1866900"/>
                </a:lnTo>
                <a:cubicBezTo>
                  <a:pt x="2514600" y="1972110"/>
                  <a:pt x="2429310" y="2057400"/>
                  <a:pt x="2324100" y="2057400"/>
                </a:cubicBezTo>
                <a:lnTo>
                  <a:pt x="190500" y="2057400"/>
                </a:lnTo>
                <a:cubicBezTo>
                  <a:pt x="85289" y="2057400"/>
                  <a:pt x="0" y="1972110"/>
                  <a:pt x="0" y="1866900"/>
                </a:cubicBezTo>
                <a:lnTo>
                  <a:pt x="0" y="1828800"/>
                </a:lnTo>
              </a:path>
            </a:pathLst>
          </a:custGeom>
          <a:solidFill>
            <a:srgbClr val="002060"/>
          </a:solidFill>
          <a:ln w="14287">
            <a:solidFill>
              <a:srgbClr val="A6DA3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114550" y="3236118"/>
            <a:ext cx="2057400" cy="457200"/>
          </a:xfrm>
          <a:custGeom>
            <a:avLst/>
            <a:gdLst/>
            <a:ahLst/>
            <a:cxnLst/>
            <a:rect l="0" t="0" r="0" b="0"/>
            <a:pathLst>
              <a:path w="2057400" h="457200">
                <a:moveTo>
                  <a:pt x="0" y="95250"/>
                </a:moveTo>
                <a:cubicBezTo>
                  <a:pt x="0" y="42645"/>
                  <a:pt x="42645" y="0"/>
                  <a:pt x="95250" y="0"/>
                </a:cubicBezTo>
                <a:lnTo>
                  <a:pt x="1962150" y="0"/>
                </a:lnTo>
                <a:cubicBezTo>
                  <a:pt x="2014754" y="0"/>
                  <a:pt x="2057400" y="42645"/>
                  <a:pt x="2057400" y="95250"/>
                </a:cubicBezTo>
                <a:moveTo>
                  <a:pt x="0" y="361950"/>
                </a:moveTo>
                <a:lnTo>
                  <a:pt x="0" y="95250"/>
                </a:lnTo>
                <a:moveTo>
                  <a:pt x="2057400" y="361950"/>
                </a:moveTo>
                <a:lnTo>
                  <a:pt x="2057400" y="228600"/>
                </a:lnTo>
                <a:lnTo>
                  <a:pt x="2057400" y="95250"/>
                </a:lnTo>
                <a:moveTo>
                  <a:pt x="2057400" y="361950"/>
                </a:moveTo>
                <a:cubicBezTo>
                  <a:pt x="2057400" y="387910"/>
                  <a:pt x="2047014" y="411443"/>
                  <a:pt x="2030171" y="428625"/>
                </a:cubicBezTo>
                <a:cubicBezTo>
                  <a:pt x="2012884" y="446259"/>
                  <a:pt x="1988795" y="457200"/>
                  <a:pt x="1962150" y="457200"/>
                </a:cubicBezTo>
                <a:lnTo>
                  <a:pt x="95250" y="457200"/>
                </a:lnTo>
                <a:cubicBezTo>
                  <a:pt x="42645" y="457200"/>
                  <a:pt x="0" y="414554"/>
                  <a:pt x="0" y="361950"/>
                </a:cubicBezTo>
              </a:path>
            </a:pathLst>
          </a:custGeom>
          <a:solidFill>
            <a:srgbClr val="92D050"/>
          </a:solidFill>
          <a:ln w="14287">
            <a:solidFill>
              <a:srgbClr val="A6DA3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114550" y="3807618"/>
            <a:ext cx="2057400" cy="457200"/>
          </a:xfrm>
          <a:custGeom>
            <a:avLst/>
            <a:gdLst/>
            <a:ahLst/>
            <a:cxnLst/>
            <a:rect l="0" t="0" r="0" b="0"/>
            <a:pathLst>
              <a:path w="2057400" h="457200">
                <a:moveTo>
                  <a:pt x="0" y="95250"/>
                </a:moveTo>
                <a:cubicBezTo>
                  <a:pt x="0" y="42645"/>
                  <a:pt x="42645" y="0"/>
                  <a:pt x="95250" y="0"/>
                </a:cubicBezTo>
                <a:lnTo>
                  <a:pt x="1962150" y="0"/>
                </a:lnTo>
                <a:cubicBezTo>
                  <a:pt x="2014754" y="0"/>
                  <a:pt x="2057400" y="42645"/>
                  <a:pt x="2057400" y="95250"/>
                </a:cubicBezTo>
                <a:moveTo>
                  <a:pt x="0" y="361950"/>
                </a:moveTo>
                <a:lnTo>
                  <a:pt x="0" y="95250"/>
                </a:lnTo>
                <a:moveTo>
                  <a:pt x="2057400" y="361950"/>
                </a:moveTo>
                <a:lnTo>
                  <a:pt x="2057400" y="228600"/>
                </a:lnTo>
                <a:lnTo>
                  <a:pt x="2057400" y="95250"/>
                </a:lnTo>
                <a:moveTo>
                  <a:pt x="2057400" y="361950"/>
                </a:moveTo>
                <a:cubicBezTo>
                  <a:pt x="2057400" y="387910"/>
                  <a:pt x="2047014" y="411443"/>
                  <a:pt x="2030171" y="428625"/>
                </a:cubicBezTo>
                <a:cubicBezTo>
                  <a:pt x="2012884" y="446259"/>
                  <a:pt x="1988795" y="457200"/>
                  <a:pt x="1962150" y="457200"/>
                </a:cubicBezTo>
                <a:lnTo>
                  <a:pt x="95250" y="457200"/>
                </a:lnTo>
                <a:cubicBezTo>
                  <a:pt x="42645" y="457200"/>
                  <a:pt x="0" y="414554"/>
                  <a:pt x="0" y="361950"/>
                </a:cubicBezTo>
              </a:path>
            </a:pathLst>
          </a:custGeom>
          <a:solidFill>
            <a:srgbClr val="00B050"/>
          </a:solidFill>
          <a:ln w="14287">
            <a:solidFill>
              <a:srgbClr val="A6DA3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114550" y="4379118"/>
            <a:ext cx="2057400" cy="457200"/>
          </a:xfrm>
          <a:custGeom>
            <a:avLst/>
            <a:gdLst/>
            <a:ahLst/>
            <a:cxnLst/>
            <a:rect l="0" t="0" r="0" b="0"/>
            <a:pathLst>
              <a:path w="2057400" h="457200">
                <a:moveTo>
                  <a:pt x="0" y="95250"/>
                </a:moveTo>
                <a:cubicBezTo>
                  <a:pt x="0" y="42645"/>
                  <a:pt x="42645" y="0"/>
                  <a:pt x="95250" y="0"/>
                </a:cubicBezTo>
                <a:lnTo>
                  <a:pt x="1962150" y="0"/>
                </a:lnTo>
                <a:cubicBezTo>
                  <a:pt x="2014754" y="0"/>
                  <a:pt x="2057400" y="42645"/>
                  <a:pt x="2057400" y="95250"/>
                </a:cubicBezTo>
                <a:moveTo>
                  <a:pt x="0" y="361950"/>
                </a:moveTo>
                <a:lnTo>
                  <a:pt x="0" y="95250"/>
                </a:lnTo>
                <a:moveTo>
                  <a:pt x="2057400" y="361950"/>
                </a:moveTo>
                <a:lnTo>
                  <a:pt x="2057400" y="228600"/>
                </a:lnTo>
                <a:lnTo>
                  <a:pt x="2057400" y="95250"/>
                </a:lnTo>
                <a:moveTo>
                  <a:pt x="2057400" y="361950"/>
                </a:moveTo>
                <a:cubicBezTo>
                  <a:pt x="2057400" y="387910"/>
                  <a:pt x="2047014" y="411443"/>
                  <a:pt x="2030171" y="428625"/>
                </a:cubicBezTo>
                <a:cubicBezTo>
                  <a:pt x="2012884" y="446259"/>
                  <a:pt x="1988795" y="457200"/>
                  <a:pt x="1962150" y="457200"/>
                </a:cubicBezTo>
                <a:lnTo>
                  <a:pt x="95250" y="457200"/>
                </a:lnTo>
                <a:cubicBezTo>
                  <a:pt x="42645" y="457200"/>
                  <a:pt x="0" y="414554"/>
                  <a:pt x="0" y="361950"/>
                </a:cubicBezTo>
              </a:path>
            </a:pathLst>
          </a:custGeom>
          <a:solidFill>
            <a:schemeClr val="accent5">
              <a:lumMod val="50000"/>
            </a:schemeClr>
          </a:solidFill>
          <a:ln w="14287">
            <a:solidFill>
              <a:srgbClr val="A6DA3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743450" y="3007518"/>
            <a:ext cx="2514600" cy="2057400"/>
          </a:xfrm>
          <a:custGeom>
            <a:avLst/>
            <a:gdLst/>
            <a:ahLst/>
            <a:cxnLst/>
            <a:rect l="0" t="0" r="0" b="0"/>
            <a:pathLst>
              <a:path w="2514600" h="2057400">
                <a:moveTo>
                  <a:pt x="2514600" y="1828800"/>
                </a:moveTo>
                <a:lnTo>
                  <a:pt x="2514600" y="228600"/>
                </a:lnTo>
                <a:moveTo>
                  <a:pt x="0" y="1828800"/>
                </a:moveTo>
                <a:lnTo>
                  <a:pt x="0" y="228600"/>
                </a:lnTo>
                <a:moveTo>
                  <a:pt x="0" y="228600"/>
                </a:moveTo>
                <a:lnTo>
                  <a:pt x="0" y="190500"/>
                </a:lnTo>
                <a:cubicBezTo>
                  <a:pt x="0" y="85289"/>
                  <a:pt x="85289" y="0"/>
                  <a:pt x="190500" y="0"/>
                </a:cubicBezTo>
                <a:lnTo>
                  <a:pt x="457200" y="0"/>
                </a:lnTo>
                <a:lnTo>
                  <a:pt x="2057400" y="0"/>
                </a:lnTo>
                <a:lnTo>
                  <a:pt x="2324100" y="0"/>
                </a:lnTo>
                <a:cubicBezTo>
                  <a:pt x="2429310" y="0"/>
                  <a:pt x="2514600" y="85289"/>
                  <a:pt x="2514600" y="190500"/>
                </a:cubicBezTo>
                <a:lnTo>
                  <a:pt x="2514600" y="228600"/>
                </a:lnTo>
                <a:moveTo>
                  <a:pt x="2514600" y="1828800"/>
                </a:moveTo>
                <a:lnTo>
                  <a:pt x="2514600" y="1866900"/>
                </a:lnTo>
                <a:cubicBezTo>
                  <a:pt x="2514600" y="1972110"/>
                  <a:pt x="2429310" y="2057400"/>
                  <a:pt x="2324100" y="2057400"/>
                </a:cubicBezTo>
                <a:lnTo>
                  <a:pt x="190500" y="2057400"/>
                </a:lnTo>
                <a:cubicBezTo>
                  <a:pt x="85289" y="2057400"/>
                  <a:pt x="0" y="1972110"/>
                  <a:pt x="0" y="1866900"/>
                </a:cubicBezTo>
                <a:lnTo>
                  <a:pt x="0" y="1828800"/>
                </a:lnTo>
              </a:path>
            </a:pathLst>
          </a:custGeom>
          <a:noFill/>
          <a:ln w="14287"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972050" y="3236118"/>
            <a:ext cx="2057400" cy="457200"/>
          </a:xfrm>
          <a:custGeom>
            <a:avLst/>
            <a:gdLst/>
            <a:ahLst/>
            <a:cxnLst/>
            <a:rect l="0" t="0" r="0" b="0"/>
            <a:pathLst>
              <a:path w="2057400" h="457200">
                <a:moveTo>
                  <a:pt x="0" y="95250"/>
                </a:moveTo>
                <a:cubicBezTo>
                  <a:pt x="0" y="42645"/>
                  <a:pt x="42645" y="0"/>
                  <a:pt x="95250" y="0"/>
                </a:cubicBezTo>
                <a:lnTo>
                  <a:pt x="1962150" y="0"/>
                </a:lnTo>
                <a:cubicBezTo>
                  <a:pt x="2014754" y="0"/>
                  <a:pt x="2057400" y="42645"/>
                  <a:pt x="2057400" y="95250"/>
                </a:cubicBezTo>
                <a:moveTo>
                  <a:pt x="0" y="361950"/>
                </a:moveTo>
                <a:lnTo>
                  <a:pt x="0" y="95250"/>
                </a:lnTo>
                <a:moveTo>
                  <a:pt x="2057400" y="361950"/>
                </a:moveTo>
                <a:lnTo>
                  <a:pt x="2057400" y="228600"/>
                </a:lnTo>
                <a:lnTo>
                  <a:pt x="2057400" y="95250"/>
                </a:lnTo>
                <a:moveTo>
                  <a:pt x="2057400" y="361950"/>
                </a:moveTo>
                <a:cubicBezTo>
                  <a:pt x="2057400" y="387910"/>
                  <a:pt x="2047014" y="411443"/>
                  <a:pt x="2030171" y="428625"/>
                </a:cubicBezTo>
                <a:cubicBezTo>
                  <a:pt x="2012884" y="446259"/>
                  <a:pt x="1988795" y="457200"/>
                  <a:pt x="1962150" y="457200"/>
                </a:cubicBezTo>
                <a:lnTo>
                  <a:pt x="95250" y="457200"/>
                </a:lnTo>
                <a:cubicBezTo>
                  <a:pt x="42645" y="457200"/>
                  <a:pt x="0" y="414554"/>
                  <a:pt x="0" y="361950"/>
                </a:cubicBezTo>
              </a:path>
            </a:pathLst>
          </a:custGeom>
          <a:solidFill>
            <a:schemeClr val="accent6"/>
          </a:solidFill>
          <a:ln w="14287">
            <a:solidFill>
              <a:srgbClr val="FB676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972050" y="3807618"/>
            <a:ext cx="2057400" cy="457200"/>
          </a:xfrm>
          <a:custGeom>
            <a:avLst/>
            <a:gdLst/>
            <a:ahLst/>
            <a:cxnLst/>
            <a:rect l="0" t="0" r="0" b="0"/>
            <a:pathLst>
              <a:path w="2057400" h="457200">
                <a:moveTo>
                  <a:pt x="0" y="95250"/>
                </a:moveTo>
                <a:cubicBezTo>
                  <a:pt x="0" y="42645"/>
                  <a:pt x="42645" y="0"/>
                  <a:pt x="95250" y="0"/>
                </a:cubicBezTo>
                <a:lnTo>
                  <a:pt x="1962150" y="0"/>
                </a:lnTo>
                <a:cubicBezTo>
                  <a:pt x="2014754" y="0"/>
                  <a:pt x="2057400" y="42645"/>
                  <a:pt x="2057400" y="95250"/>
                </a:cubicBezTo>
                <a:moveTo>
                  <a:pt x="0" y="361950"/>
                </a:moveTo>
                <a:lnTo>
                  <a:pt x="0" y="95250"/>
                </a:lnTo>
                <a:moveTo>
                  <a:pt x="2057400" y="361950"/>
                </a:moveTo>
                <a:lnTo>
                  <a:pt x="2057400" y="228600"/>
                </a:lnTo>
                <a:lnTo>
                  <a:pt x="2057400" y="95250"/>
                </a:lnTo>
                <a:moveTo>
                  <a:pt x="2057400" y="361950"/>
                </a:moveTo>
                <a:cubicBezTo>
                  <a:pt x="2057400" y="387910"/>
                  <a:pt x="2047014" y="411443"/>
                  <a:pt x="2030171" y="428625"/>
                </a:cubicBezTo>
                <a:cubicBezTo>
                  <a:pt x="2012884" y="446259"/>
                  <a:pt x="1988795" y="457200"/>
                  <a:pt x="1962150" y="457200"/>
                </a:cubicBezTo>
                <a:lnTo>
                  <a:pt x="95250" y="457200"/>
                </a:lnTo>
                <a:cubicBezTo>
                  <a:pt x="42645" y="457200"/>
                  <a:pt x="0" y="414554"/>
                  <a:pt x="0" y="361950"/>
                </a:cubicBezTo>
              </a:path>
            </a:pathLst>
          </a:custGeom>
          <a:solidFill>
            <a:schemeClr val="accent2"/>
          </a:solidFill>
          <a:ln w="14287">
            <a:solidFill>
              <a:srgbClr val="FB676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22357" y="1793081"/>
            <a:ext cx="214312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Logiciel TonStock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95041" y="2707481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A6DA37"/>
                </a:solidFill>
                <a:latin typeface="Roboto"/>
              </a:rPr>
              <a:t>Pros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8856" y="2707481"/>
            <a:ext cx="581891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FB6762"/>
                </a:solidFill>
                <a:latin typeface="Roboto"/>
              </a:rPr>
              <a:t>Débutant</a:t>
            </a:r>
            <a:endParaRPr sz="1100" b="1" dirty="0">
              <a:solidFill>
                <a:srgbClr val="FB6762"/>
              </a:solidFill>
              <a:latin typeface="Robot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30030" y="3393281"/>
            <a:ext cx="144303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 dirty="0">
                <a:solidFill>
                  <a:srgbClr val="F4F4F4"/>
                </a:solidFill>
                <a:latin typeface="Roboto"/>
              </a:rPr>
              <a:t>Productivité accrue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1850" y="3393281"/>
            <a:ext cx="78581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Roboto"/>
              </a:rPr>
              <a:t>Coût initial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73274" y="3964781"/>
            <a:ext cx="134302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Roboto"/>
              </a:rPr>
              <a:t>Rentabilité accrue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1894" y="3964781"/>
            <a:ext cx="184308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Roboto"/>
              </a:rPr>
              <a:t>Courbe d'apprentissage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41460" y="4536281"/>
            <a:ext cx="140017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Roboto"/>
              </a:rPr>
              <a:t>Modules puissants</a:t>
            </a:r>
          </a:p>
        </p:txBody>
      </p:sp>
    </p:spTree>
    <p:extLst>
      <p:ext uri="{BB962C8B-B14F-4D97-AF65-F5344CB8AC3E}">
        <p14:creationId xmlns:p14="http://schemas.microsoft.com/office/powerpoint/2010/main" val="107755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1710288" y="4684812"/>
            <a:ext cx="2043154" cy="928687"/>
            <a:chOff x="754573" y="3940373"/>
            <a:chExt cx="2043154" cy="928687"/>
          </a:xfrm>
        </p:grpSpPr>
        <p:sp>
          <p:nvSpPr>
            <p:cNvPr id="2" name="Rounded Rectangle 1"/>
            <p:cNvSpPr/>
            <p:nvPr/>
          </p:nvSpPr>
          <p:spPr>
            <a:xfrm>
              <a:off x="754573" y="3940373"/>
              <a:ext cx="2043153" cy="928687"/>
            </a:xfrm>
            <a:custGeom>
              <a:avLst/>
              <a:gdLst/>
              <a:ahLst/>
              <a:cxnLst/>
              <a:rect l="0" t="0" r="0" b="0"/>
              <a:pathLst>
                <a:path w="2043153" h="928687">
                  <a:moveTo>
                    <a:pt x="31407" y="46427"/>
                  </a:moveTo>
                  <a:cubicBezTo>
                    <a:pt x="21384" y="33963"/>
                    <a:pt x="10399" y="20301"/>
                    <a:pt x="40" y="4762"/>
                  </a:cubicBezTo>
                  <a:cubicBezTo>
                    <a:pt x="0" y="4702"/>
                    <a:pt x="40" y="6"/>
                    <a:pt x="40" y="6"/>
                  </a:cubicBezTo>
                  <a:lnTo>
                    <a:pt x="1714540" y="0"/>
                  </a:lnTo>
                  <a:lnTo>
                    <a:pt x="1714540" y="63509"/>
                  </a:lnTo>
                  <a:cubicBezTo>
                    <a:pt x="1901392" y="97192"/>
                    <a:pt x="2043153" y="260642"/>
                    <a:pt x="2043153" y="457200"/>
                  </a:cubicBezTo>
                  <a:cubicBezTo>
                    <a:pt x="2043153" y="653758"/>
                    <a:pt x="1901392" y="817208"/>
                    <a:pt x="1714540" y="850891"/>
                  </a:cubicBezTo>
                  <a:lnTo>
                    <a:pt x="1714540" y="928687"/>
                  </a:lnTo>
                  <a:lnTo>
                    <a:pt x="990640" y="928687"/>
                  </a:lnTo>
                  <a:cubicBezTo>
                    <a:pt x="987469" y="901700"/>
                    <a:pt x="980163" y="837247"/>
                    <a:pt x="976353" y="795337"/>
                  </a:cubicBezTo>
                  <a:cubicBezTo>
                    <a:pt x="971590" y="742950"/>
                    <a:pt x="947776" y="628650"/>
                    <a:pt x="933489" y="595312"/>
                  </a:cubicBezTo>
                  <a:cubicBezTo>
                    <a:pt x="919201" y="561975"/>
                    <a:pt x="895389" y="528637"/>
                    <a:pt x="838239" y="495300"/>
                  </a:cubicBezTo>
                  <a:cubicBezTo>
                    <a:pt x="781089" y="461962"/>
                    <a:pt x="723939" y="457200"/>
                    <a:pt x="652501" y="457200"/>
                  </a:cubicBezTo>
                  <a:cubicBezTo>
                    <a:pt x="622791" y="457200"/>
                    <a:pt x="596375" y="461318"/>
                    <a:pt x="563319" y="466473"/>
                  </a:cubicBezTo>
                  <a:cubicBezTo>
                    <a:pt x="516895" y="473711"/>
                    <a:pt x="457371" y="482993"/>
                    <a:pt x="357227" y="485775"/>
                  </a:cubicBezTo>
                  <a:cubicBezTo>
                    <a:pt x="188394" y="490465"/>
                    <a:pt x="116544" y="430499"/>
                    <a:pt x="87103" y="405929"/>
                  </a:cubicBezTo>
                  <a:lnTo>
                    <a:pt x="85765" y="404812"/>
                  </a:lnTo>
                  <a:cubicBezTo>
                    <a:pt x="57190" y="381000"/>
                    <a:pt x="52427" y="280987"/>
                    <a:pt x="66715" y="209550"/>
                  </a:cubicBezTo>
                  <a:cubicBezTo>
                    <a:pt x="78020" y="153021"/>
                    <a:pt x="74415" y="138242"/>
                    <a:pt x="70059" y="120377"/>
                  </a:cubicBezTo>
                  <a:cubicBezTo>
                    <a:pt x="68910" y="115665"/>
                    <a:pt x="67708" y="110738"/>
                    <a:pt x="66715" y="104775"/>
                  </a:cubicBezTo>
                  <a:cubicBezTo>
                    <a:pt x="63678" y="86559"/>
                    <a:pt x="49030" y="68344"/>
                    <a:pt x="31407" y="46427"/>
                  </a:cubicBezTo>
                  <a:close/>
                  <a:moveTo>
                    <a:pt x="1643103" y="800100"/>
                  </a:moveTo>
                  <a:cubicBezTo>
                    <a:pt x="1832479" y="800100"/>
                    <a:pt x="1986003" y="646577"/>
                    <a:pt x="1986003" y="457200"/>
                  </a:cubicBezTo>
                  <a:cubicBezTo>
                    <a:pt x="1986003" y="267821"/>
                    <a:pt x="1832479" y="114300"/>
                    <a:pt x="1643103" y="114300"/>
                  </a:cubicBezTo>
                  <a:cubicBezTo>
                    <a:pt x="1453727" y="114300"/>
                    <a:pt x="1300203" y="267821"/>
                    <a:pt x="1300203" y="457200"/>
                  </a:cubicBezTo>
                  <a:cubicBezTo>
                    <a:pt x="1300203" y="646577"/>
                    <a:pt x="1453727" y="800100"/>
                    <a:pt x="1643103" y="800100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754573" y="3940373"/>
              <a:ext cx="2043154" cy="928687"/>
            </a:xfrm>
            <a:custGeom>
              <a:avLst/>
              <a:gdLst/>
              <a:ahLst/>
              <a:cxnLst/>
              <a:rect l="0" t="0" r="0" b="0"/>
              <a:pathLst>
                <a:path w="2043154" h="928687">
                  <a:moveTo>
                    <a:pt x="31407" y="46427"/>
                  </a:moveTo>
                  <a:cubicBezTo>
                    <a:pt x="21384" y="33963"/>
                    <a:pt x="10399" y="20301"/>
                    <a:pt x="40" y="4762"/>
                  </a:cubicBezTo>
                  <a:cubicBezTo>
                    <a:pt x="0" y="4702"/>
                    <a:pt x="40" y="6"/>
                    <a:pt x="40" y="6"/>
                  </a:cubicBezTo>
                  <a:lnTo>
                    <a:pt x="1714540" y="0"/>
                  </a:lnTo>
                  <a:lnTo>
                    <a:pt x="1714540" y="63509"/>
                  </a:lnTo>
                  <a:cubicBezTo>
                    <a:pt x="1901396" y="97192"/>
                    <a:pt x="2043154" y="260642"/>
                    <a:pt x="2043154" y="457200"/>
                  </a:cubicBezTo>
                  <a:cubicBezTo>
                    <a:pt x="2043154" y="653758"/>
                    <a:pt x="1901396" y="817208"/>
                    <a:pt x="1714540" y="850891"/>
                  </a:cubicBezTo>
                  <a:lnTo>
                    <a:pt x="1714540" y="928687"/>
                  </a:lnTo>
                  <a:lnTo>
                    <a:pt x="990639" y="928687"/>
                  </a:lnTo>
                  <a:cubicBezTo>
                    <a:pt x="987464" y="901700"/>
                    <a:pt x="980161" y="837247"/>
                    <a:pt x="976351" y="795337"/>
                  </a:cubicBezTo>
                  <a:cubicBezTo>
                    <a:pt x="971589" y="742950"/>
                    <a:pt x="947776" y="628650"/>
                    <a:pt x="933489" y="595312"/>
                  </a:cubicBezTo>
                  <a:cubicBezTo>
                    <a:pt x="919201" y="561975"/>
                    <a:pt x="895389" y="528637"/>
                    <a:pt x="838239" y="495300"/>
                  </a:cubicBezTo>
                  <a:cubicBezTo>
                    <a:pt x="781089" y="461962"/>
                    <a:pt x="723939" y="457200"/>
                    <a:pt x="652501" y="457200"/>
                  </a:cubicBezTo>
                  <a:cubicBezTo>
                    <a:pt x="622791" y="457200"/>
                    <a:pt x="596375" y="461318"/>
                    <a:pt x="563319" y="466473"/>
                  </a:cubicBezTo>
                  <a:cubicBezTo>
                    <a:pt x="516895" y="473711"/>
                    <a:pt x="457371" y="482993"/>
                    <a:pt x="357227" y="485775"/>
                  </a:cubicBezTo>
                  <a:cubicBezTo>
                    <a:pt x="188394" y="490465"/>
                    <a:pt x="116544" y="430499"/>
                    <a:pt x="87103" y="405929"/>
                  </a:cubicBezTo>
                  <a:lnTo>
                    <a:pt x="85765" y="404812"/>
                  </a:lnTo>
                  <a:cubicBezTo>
                    <a:pt x="57190" y="381000"/>
                    <a:pt x="52427" y="280987"/>
                    <a:pt x="66715" y="209550"/>
                  </a:cubicBezTo>
                  <a:cubicBezTo>
                    <a:pt x="78020" y="153021"/>
                    <a:pt x="74415" y="138242"/>
                    <a:pt x="70059" y="120377"/>
                  </a:cubicBezTo>
                  <a:cubicBezTo>
                    <a:pt x="68910" y="115665"/>
                    <a:pt x="67708" y="110738"/>
                    <a:pt x="66715" y="104775"/>
                  </a:cubicBezTo>
                  <a:cubicBezTo>
                    <a:pt x="63678" y="86559"/>
                    <a:pt x="49030" y="68343"/>
                    <a:pt x="31407" y="46427"/>
                  </a:cubicBezTo>
                  <a:close/>
                  <a:moveTo>
                    <a:pt x="1643103" y="800100"/>
                  </a:moveTo>
                  <a:cubicBezTo>
                    <a:pt x="1832481" y="800100"/>
                    <a:pt x="1986003" y="646577"/>
                    <a:pt x="1986003" y="457200"/>
                  </a:cubicBezTo>
                  <a:cubicBezTo>
                    <a:pt x="1986003" y="267821"/>
                    <a:pt x="1832481" y="114300"/>
                    <a:pt x="1643103" y="114300"/>
                  </a:cubicBezTo>
                  <a:cubicBezTo>
                    <a:pt x="1453724" y="114300"/>
                    <a:pt x="1300203" y="267821"/>
                    <a:pt x="1300203" y="457200"/>
                  </a:cubicBezTo>
                  <a:cubicBezTo>
                    <a:pt x="1300203" y="646577"/>
                    <a:pt x="1453724" y="800100"/>
                    <a:pt x="1643103" y="80010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25535" y="3770417"/>
            <a:ext cx="2327910" cy="914400"/>
            <a:chOff x="469820" y="3025978"/>
            <a:chExt cx="2327910" cy="914400"/>
          </a:xfrm>
        </p:grpSpPr>
        <p:sp>
          <p:nvSpPr>
            <p:cNvPr id="5" name="Rounded Rectangle 4"/>
            <p:cNvSpPr/>
            <p:nvPr/>
          </p:nvSpPr>
          <p:spPr>
            <a:xfrm>
              <a:off x="469820" y="3025978"/>
              <a:ext cx="2327910" cy="914400"/>
            </a:xfrm>
            <a:custGeom>
              <a:avLst/>
              <a:gdLst/>
              <a:ahLst/>
              <a:cxnLst/>
              <a:rect l="0" t="0" r="0" b="0"/>
              <a:pathLst>
                <a:path w="2327910" h="914400">
                  <a:moveTo>
                    <a:pt x="32384" y="290512"/>
                  </a:moveTo>
                  <a:cubicBezTo>
                    <a:pt x="59373" y="230187"/>
                    <a:pt x="122872" y="94297"/>
                    <a:pt x="160972" y="33337"/>
                  </a:cubicBezTo>
                  <a:cubicBezTo>
                    <a:pt x="167611" y="22716"/>
                    <a:pt x="173972" y="11538"/>
                    <a:pt x="180030" y="0"/>
                  </a:cubicBezTo>
                  <a:lnTo>
                    <a:pt x="1999297" y="0"/>
                  </a:lnTo>
                  <a:lnTo>
                    <a:pt x="1999297" y="63509"/>
                  </a:lnTo>
                  <a:cubicBezTo>
                    <a:pt x="2186149" y="97193"/>
                    <a:pt x="2327910" y="260642"/>
                    <a:pt x="2327910" y="457200"/>
                  </a:cubicBezTo>
                  <a:cubicBezTo>
                    <a:pt x="2327910" y="653757"/>
                    <a:pt x="2186149" y="817206"/>
                    <a:pt x="1999297" y="850890"/>
                  </a:cubicBezTo>
                  <a:lnTo>
                    <a:pt x="1999297" y="914400"/>
                  </a:lnTo>
                  <a:lnTo>
                    <a:pt x="281828" y="914400"/>
                  </a:lnTo>
                  <a:cubicBezTo>
                    <a:pt x="262574" y="881218"/>
                    <a:pt x="269210" y="843820"/>
                    <a:pt x="275268" y="828675"/>
                  </a:cubicBezTo>
                  <a:cubicBezTo>
                    <a:pt x="287025" y="809080"/>
                    <a:pt x="289107" y="802385"/>
                    <a:pt x="292130" y="792666"/>
                  </a:cubicBezTo>
                  <a:cubicBezTo>
                    <a:pt x="292781" y="790575"/>
                    <a:pt x="293474" y="788343"/>
                    <a:pt x="294318" y="785812"/>
                  </a:cubicBezTo>
                  <a:cubicBezTo>
                    <a:pt x="297261" y="776982"/>
                    <a:pt x="285652" y="771790"/>
                    <a:pt x="269608" y="764615"/>
                  </a:cubicBezTo>
                  <a:cubicBezTo>
                    <a:pt x="259693" y="760180"/>
                    <a:pt x="248083" y="754988"/>
                    <a:pt x="237168" y="747712"/>
                  </a:cubicBezTo>
                  <a:cubicBezTo>
                    <a:pt x="214308" y="732472"/>
                    <a:pt x="208593" y="696912"/>
                    <a:pt x="208593" y="681037"/>
                  </a:cubicBezTo>
                  <a:lnTo>
                    <a:pt x="208593" y="523875"/>
                  </a:lnTo>
                  <a:cubicBezTo>
                    <a:pt x="208593" y="495300"/>
                    <a:pt x="189543" y="476250"/>
                    <a:pt x="160968" y="471487"/>
                  </a:cubicBezTo>
                  <a:cubicBezTo>
                    <a:pt x="159606" y="471260"/>
                    <a:pt x="158223" y="471034"/>
                    <a:pt x="156817" y="470802"/>
                  </a:cubicBezTo>
                  <a:lnTo>
                    <a:pt x="156790" y="470798"/>
                  </a:lnTo>
                  <a:cubicBezTo>
                    <a:pt x="128705" y="466191"/>
                    <a:pt x="91784" y="460134"/>
                    <a:pt x="41909" y="423862"/>
                  </a:cubicBezTo>
                  <a:cubicBezTo>
                    <a:pt x="0" y="393382"/>
                    <a:pt x="18097" y="322262"/>
                    <a:pt x="32384" y="290512"/>
                  </a:cubicBezTo>
                  <a:close/>
                  <a:moveTo>
                    <a:pt x="1927860" y="800100"/>
                  </a:moveTo>
                  <a:cubicBezTo>
                    <a:pt x="2117236" y="800100"/>
                    <a:pt x="2270760" y="646577"/>
                    <a:pt x="2270760" y="457200"/>
                  </a:cubicBezTo>
                  <a:cubicBezTo>
                    <a:pt x="2270760" y="267821"/>
                    <a:pt x="2117236" y="114300"/>
                    <a:pt x="1927860" y="114300"/>
                  </a:cubicBezTo>
                  <a:cubicBezTo>
                    <a:pt x="1738474" y="114300"/>
                    <a:pt x="1584960" y="267821"/>
                    <a:pt x="1584960" y="457200"/>
                  </a:cubicBezTo>
                  <a:cubicBezTo>
                    <a:pt x="1584960" y="646577"/>
                    <a:pt x="1738474" y="800100"/>
                    <a:pt x="1927860" y="800100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69820" y="3025978"/>
              <a:ext cx="2327906" cy="914400"/>
            </a:xfrm>
            <a:custGeom>
              <a:avLst/>
              <a:gdLst/>
              <a:ahLst/>
              <a:cxnLst/>
              <a:rect l="0" t="0" r="0" b="0"/>
              <a:pathLst>
                <a:path w="2327906" h="914400">
                  <a:moveTo>
                    <a:pt x="32384" y="290512"/>
                  </a:moveTo>
                  <a:cubicBezTo>
                    <a:pt x="59373" y="230187"/>
                    <a:pt x="122872" y="94297"/>
                    <a:pt x="160972" y="33337"/>
                  </a:cubicBezTo>
                  <a:cubicBezTo>
                    <a:pt x="167611" y="22716"/>
                    <a:pt x="173972" y="11538"/>
                    <a:pt x="180030" y="0"/>
                  </a:cubicBezTo>
                  <a:lnTo>
                    <a:pt x="1999293" y="0"/>
                  </a:lnTo>
                  <a:lnTo>
                    <a:pt x="1999293" y="63509"/>
                  </a:lnTo>
                  <a:cubicBezTo>
                    <a:pt x="2186149" y="97193"/>
                    <a:pt x="2327906" y="260642"/>
                    <a:pt x="2327906" y="457200"/>
                  </a:cubicBezTo>
                  <a:cubicBezTo>
                    <a:pt x="2327906" y="653757"/>
                    <a:pt x="2186149" y="817206"/>
                    <a:pt x="1999293" y="850890"/>
                  </a:cubicBezTo>
                  <a:lnTo>
                    <a:pt x="1999293" y="914400"/>
                  </a:lnTo>
                  <a:lnTo>
                    <a:pt x="281828" y="914400"/>
                  </a:lnTo>
                  <a:cubicBezTo>
                    <a:pt x="262574" y="881218"/>
                    <a:pt x="269210" y="843820"/>
                    <a:pt x="275268" y="828675"/>
                  </a:cubicBezTo>
                  <a:cubicBezTo>
                    <a:pt x="287025" y="809080"/>
                    <a:pt x="289107" y="802385"/>
                    <a:pt x="292130" y="792666"/>
                  </a:cubicBezTo>
                  <a:cubicBezTo>
                    <a:pt x="292781" y="790575"/>
                    <a:pt x="293474" y="788343"/>
                    <a:pt x="294318" y="785812"/>
                  </a:cubicBezTo>
                  <a:cubicBezTo>
                    <a:pt x="297261" y="776982"/>
                    <a:pt x="285652" y="771790"/>
                    <a:pt x="269608" y="764615"/>
                  </a:cubicBezTo>
                  <a:cubicBezTo>
                    <a:pt x="259693" y="760180"/>
                    <a:pt x="248083" y="754988"/>
                    <a:pt x="237168" y="747712"/>
                  </a:cubicBezTo>
                  <a:cubicBezTo>
                    <a:pt x="214308" y="732472"/>
                    <a:pt x="208593" y="696912"/>
                    <a:pt x="208593" y="681037"/>
                  </a:cubicBezTo>
                  <a:lnTo>
                    <a:pt x="208593" y="523875"/>
                  </a:lnTo>
                  <a:cubicBezTo>
                    <a:pt x="208593" y="495300"/>
                    <a:pt x="189543" y="476250"/>
                    <a:pt x="160968" y="471487"/>
                  </a:cubicBezTo>
                  <a:cubicBezTo>
                    <a:pt x="159606" y="471260"/>
                    <a:pt x="158223" y="471034"/>
                    <a:pt x="156817" y="470802"/>
                  </a:cubicBezTo>
                  <a:lnTo>
                    <a:pt x="156790" y="470798"/>
                  </a:lnTo>
                  <a:cubicBezTo>
                    <a:pt x="128705" y="466191"/>
                    <a:pt x="91783" y="460134"/>
                    <a:pt x="41909" y="423862"/>
                  </a:cubicBezTo>
                  <a:cubicBezTo>
                    <a:pt x="0" y="393382"/>
                    <a:pt x="18097" y="322262"/>
                    <a:pt x="32384" y="290512"/>
                  </a:cubicBezTo>
                  <a:close/>
                  <a:moveTo>
                    <a:pt x="1927856" y="800100"/>
                  </a:moveTo>
                  <a:cubicBezTo>
                    <a:pt x="2117235" y="800100"/>
                    <a:pt x="2270756" y="646577"/>
                    <a:pt x="2270756" y="457200"/>
                  </a:cubicBezTo>
                  <a:cubicBezTo>
                    <a:pt x="2270756" y="267821"/>
                    <a:pt x="2117235" y="114300"/>
                    <a:pt x="1927856" y="114300"/>
                  </a:cubicBezTo>
                  <a:cubicBezTo>
                    <a:pt x="1738478" y="114300"/>
                    <a:pt x="1584956" y="267821"/>
                    <a:pt x="1584956" y="457200"/>
                  </a:cubicBezTo>
                  <a:cubicBezTo>
                    <a:pt x="1584956" y="646577"/>
                    <a:pt x="1738478" y="800100"/>
                    <a:pt x="1927856" y="80010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584913" y="2856017"/>
            <a:ext cx="2168523" cy="914400"/>
            <a:chOff x="629198" y="2111578"/>
            <a:chExt cx="2168523" cy="914400"/>
          </a:xfrm>
        </p:grpSpPr>
        <p:sp>
          <p:nvSpPr>
            <p:cNvPr id="8" name="Rounded Rectangle 7"/>
            <p:cNvSpPr/>
            <p:nvPr/>
          </p:nvSpPr>
          <p:spPr>
            <a:xfrm>
              <a:off x="629198" y="2111578"/>
              <a:ext cx="2168522" cy="914400"/>
            </a:xfrm>
            <a:custGeom>
              <a:avLst/>
              <a:gdLst/>
              <a:ahLst/>
              <a:cxnLst/>
              <a:rect l="0" t="0" r="0" b="0"/>
              <a:pathLst>
                <a:path w="2168522" h="914400">
                  <a:moveTo>
                    <a:pt x="15873" y="500062"/>
                  </a:moveTo>
                  <a:cubicBezTo>
                    <a:pt x="633" y="465772"/>
                    <a:pt x="0" y="288924"/>
                    <a:pt x="1587" y="204787"/>
                  </a:cubicBezTo>
                  <a:cubicBezTo>
                    <a:pt x="1051" y="157598"/>
                    <a:pt x="10767" y="85885"/>
                    <a:pt x="37965" y="0"/>
                  </a:cubicBezTo>
                  <a:lnTo>
                    <a:pt x="1839909" y="0"/>
                  </a:lnTo>
                  <a:lnTo>
                    <a:pt x="1839909" y="63509"/>
                  </a:lnTo>
                  <a:cubicBezTo>
                    <a:pt x="2026771" y="97193"/>
                    <a:pt x="2168522" y="260642"/>
                    <a:pt x="2168522" y="457200"/>
                  </a:cubicBezTo>
                  <a:cubicBezTo>
                    <a:pt x="2168522" y="653757"/>
                    <a:pt x="2026771" y="817206"/>
                    <a:pt x="1839909" y="850890"/>
                  </a:cubicBezTo>
                  <a:lnTo>
                    <a:pt x="1839909" y="914400"/>
                  </a:lnTo>
                  <a:lnTo>
                    <a:pt x="20647" y="914400"/>
                  </a:lnTo>
                  <a:cubicBezTo>
                    <a:pt x="58046" y="843160"/>
                    <a:pt x="83880" y="758131"/>
                    <a:pt x="92077" y="704850"/>
                  </a:cubicBezTo>
                  <a:cubicBezTo>
                    <a:pt x="99380" y="657375"/>
                    <a:pt x="61878" y="587499"/>
                    <a:pt x="35400" y="538165"/>
                  </a:cubicBezTo>
                  <a:cubicBezTo>
                    <a:pt x="27348" y="523161"/>
                    <a:pt x="20315" y="510058"/>
                    <a:pt x="15873" y="500062"/>
                  </a:cubicBezTo>
                  <a:close/>
                  <a:moveTo>
                    <a:pt x="1768472" y="800100"/>
                  </a:moveTo>
                  <a:cubicBezTo>
                    <a:pt x="1957858" y="800100"/>
                    <a:pt x="2111372" y="646577"/>
                    <a:pt x="2111372" y="457200"/>
                  </a:cubicBezTo>
                  <a:cubicBezTo>
                    <a:pt x="2111372" y="267821"/>
                    <a:pt x="1957858" y="114300"/>
                    <a:pt x="1768472" y="114300"/>
                  </a:cubicBezTo>
                  <a:cubicBezTo>
                    <a:pt x="1579096" y="114300"/>
                    <a:pt x="1425572" y="267821"/>
                    <a:pt x="1425572" y="457200"/>
                  </a:cubicBezTo>
                  <a:cubicBezTo>
                    <a:pt x="1425572" y="646577"/>
                    <a:pt x="1579096" y="800100"/>
                    <a:pt x="1768472" y="800100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29198" y="2111578"/>
              <a:ext cx="2168523" cy="914400"/>
            </a:xfrm>
            <a:custGeom>
              <a:avLst/>
              <a:gdLst/>
              <a:ahLst/>
              <a:cxnLst/>
              <a:rect l="0" t="0" r="0" b="0"/>
              <a:pathLst>
                <a:path w="2168523" h="914400">
                  <a:moveTo>
                    <a:pt x="15873" y="500062"/>
                  </a:moveTo>
                  <a:cubicBezTo>
                    <a:pt x="633" y="465772"/>
                    <a:pt x="0" y="288924"/>
                    <a:pt x="1587" y="204787"/>
                  </a:cubicBezTo>
                  <a:cubicBezTo>
                    <a:pt x="1051" y="157598"/>
                    <a:pt x="10767" y="85885"/>
                    <a:pt x="37965" y="0"/>
                  </a:cubicBezTo>
                  <a:lnTo>
                    <a:pt x="1839910" y="0"/>
                  </a:lnTo>
                  <a:lnTo>
                    <a:pt x="1839910" y="63509"/>
                  </a:lnTo>
                  <a:cubicBezTo>
                    <a:pt x="2026766" y="97193"/>
                    <a:pt x="2168523" y="260642"/>
                    <a:pt x="2168523" y="457200"/>
                  </a:cubicBezTo>
                  <a:cubicBezTo>
                    <a:pt x="2168523" y="653757"/>
                    <a:pt x="2026766" y="817206"/>
                    <a:pt x="1839910" y="850890"/>
                  </a:cubicBezTo>
                  <a:lnTo>
                    <a:pt x="1839910" y="914400"/>
                  </a:lnTo>
                  <a:lnTo>
                    <a:pt x="20647" y="914400"/>
                  </a:lnTo>
                  <a:cubicBezTo>
                    <a:pt x="58046" y="843160"/>
                    <a:pt x="83880" y="758131"/>
                    <a:pt x="92077" y="704850"/>
                  </a:cubicBezTo>
                  <a:cubicBezTo>
                    <a:pt x="99380" y="657375"/>
                    <a:pt x="61878" y="587499"/>
                    <a:pt x="35400" y="538165"/>
                  </a:cubicBezTo>
                  <a:cubicBezTo>
                    <a:pt x="27348" y="523161"/>
                    <a:pt x="20315" y="510058"/>
                    <a:pt x="15873" y="500062"/>
                  </a:cubicBezTo>
                  <a:close/>
                  <a:moveTo>
                    <a:pt x="1768477" y="800100"/>
                  </a:moveTo>
                  <a:cubicBezTo>
                    <a:pt x="1957855" y="800100"/>
                    <a:pt x="2111377" y="646577"/>
                    <a:pt x="2111377" y="457200"/>
                  </a:cubicBezTo>
                  <a:cubicBezTo>
                    <a:pt x="2111377" y="267821"/>
                    <a:pt x="1957855" y="114300"/>
                    <a:pt x="1768477" y="114300"/>
                  </a:cubicBezTo>
                  <a:cubicBezTo>
                    <a:pt x="1579099" y="114300"/>
                    <a:pt x="1425577" y="267821"/>
                    <a:pt x="1425577" y="457200"/>
                  </a:cubicBezTo>
                  <a:cubicBezTo>
                    <a:pt x="1425577" y="646577"/>
                    <a:pt x="1579099" y="800100"/>
                    <a:pt x="1768477" y="80010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22884" y="1962240"/>
            <a:ext cx="2130561" cy="893771"/>
            <a:chOff x="667169" y="1217801"/>
            <a:chExt cx="2130561" cy="893771"/>
          </a:xfrm>
        </p:grpSpPr>
        <p:sp>
          <p:nvSpPr>
            <p:cNvPr id="11" name="Rounded Rectangle 10"/>
            <p:cNvSpPr/>
            <p:nvPr/>
          </p:nvSpPr>
          <p:spPr>
            <a:xfrm>
              <a:off x="667169" y="1217801"/>
              <a:ext cx="2130561" cy="893771"/>
            </a:xfrm>
            <a:custGeom>
              <a:avLst/>
              <a:gdLst/>
              <a:ahLst/>
              <a:cxnLst/>
              <a:rect l="0" t="0" r="0" b="0"/>
              <a:pathLst>
                <a:path w="2130561" h="893771">
                  <a:moveTo>
                    <a:pt x="416059" y="303212"/>
                  </a:moveTo>
                  <a:cubicBezTo>
                    <a:pt x="781819" y="2222"/>
                    <a:pt x="1371733" y="0"/>
                    <a:pt x="1620974" y="36512"/>
                  </a:cubicBezTo>
                  <a:lnTo>
                    <a:pt x="1667665" y="41429"/>
                  </a:lnTo>
                  <a:cubicBezTo>
                    <a:pt x="1688134" y="38199"/>
                    <a:pt x="1709127" y="36521"/>
                    <a:pt x="1730511" y="36521"/>
                  </a:cubicBezTo>
                  <a:cubicBezTo>
                    <a:pt x="1951453" y="36521"/>
                    <a:pt x="2130561" y="215629"/>
                    <a:pt x="2130561" y="436571"/>
                  </a:cubicBezTo>
                  <a:cubicBezTo>
                    <a:pt x="2130561" y="633129"/>
                    <a:pt x="1988800" y="796579"/>
                    <a:pt x="1801949" y="830261"/>
                  </a:cubicBezTo>
                  <a:lnTo>
                    <a:pt x="1801949" y="893771"/>
                  </a:lnTo>
                  <a:lnTo>
                    <a:pt x="0" y="893771"/>
                  </a:lnTo>
                  <a:cubicBezTo>
                    <a:pt x="53322" y="725390"/>
                    <a:pt x="173845" y="502535"/>
                    <a:pt x="416059" y="303212"/>
                  </a:cubicBezTo>
                  <a:close/>
                  <a:moveTo>
                    <a:pt x="1730511" y="779471"/>
                  </a:moveTo>
                  <a:cubicBezTo>
                    <a:pt x="1919887" y="779471"/>
                    <a:pt x="2073411" y="625950"/>
                    <a:pt x="2073411" y="436571"/>
                  </a:cubicBezTo>
                  <a:cubicBezTo>
                    <a:pt x="2073411" y="247192"/>
                    <a:pt x="1919887" y="93671"/>
                    <a:pt x="1730511" y="93671"/>
                  </a:cubicBezTo>
                  <a:cubicBezTo>
                    <a:pt x="1541125" y="93671"/>
                    <a:pt x="1387611" y="247192"/>
                    <a:pt x="1387611" y="436571"/>
                  </a:cubicBezTo>
                  <a:cubicBezTo>
                    <a:pt x="1387611" y="625950"/>
                    <a:pt x="1541125" y="779471"/>
                    <a:pt x="1730511" y="779471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67169" y="1217801"/>
              <a:ext cx="2130558" cy="893771"/>
            </a:xfrm>
            <a:custGeom>
              <a:avLst/>
              <a:gdLst/>
              <a:ahLst/>
              <a:cxnLst/>
              <a:rect l="0" t="0" r="0" b="0"/>
              <a:pathLst>
                <a:path w="2130558" h="893771">
                  <a:moveTo>
                    <a:pt x="416059" y="303212"/>
                  </a:moveTo>
                  <a:cubicBezTo>
                    <a:pt x="781819" y="2222"/>
                    <a:pt x="1371735" y="0"/>
                    <a:pt x="1620972" y="36512"/>
                  </a:cubicBezTo>
                  <a:lnTo>
                    <a:pt x="1667662" y="41429"/>
                  </a:lnTo>
                  <a:cubicBezTo>
                    <a:pt x="1688135" y="38199"/>
                    <a:pt x="1709125" y="36521"/>
                    <a:pt x="1730508" y="36521"/>
                  </a:cubicBezTo>
                  <a:cubicBezTo>
                    <a:pt x="1951449" y="36521"/>
                    <a:pt x="2130558" y="215629"/>
                    <a:pt x="2130558" y="436571"/>
                  </a:cubicBezTo>
                  <a:cubicBezTo>
                    <a:pt x="2130558" y="633129"/>
                    <a:pt x="1988800" y="796579"/>
                    <a:pt x="1801945" y="830261"/>
                  </a:cubicBezTo>
                  <a:lnTo>
                    <a:pt x="1801945" y="893771"/>
                  </a:lnTo>
                  <a:lnTo>
                    <a:pt x="0" y="893771"/>
                  </a:lnTo>
                  <a:cubicBezTo>
                    <a:pt x="53322" y="725390"/>
                    <a:pt x="173845" y="502535"/>
                    <a:pt x="416059" y="303212"/>
                  </a:cubicBezTo>
                  <a:close/>
                  <a:moveTo>
                    <a:pt x="1730508" y="779471"/>
                  </a:moveTo>
                  <a:cubicBezTo>
                    <a:pt x="1919886" y="779471"/>
                    <a:pt x="2073408" y="625950"/>
                    <a:pt x="2073408" y="436571"/>
                  </a:cubicBezTo>
                  <a:cubicBezTo>
                    <a:pt x="2073408" y="247192"/>
                    <a:pt x="1919886" y="93671"/>
                    <a:pt x="1730508" y="93671"/>
                  </a:cubicBezTo>
                  <a:cubicBezTo>
                    <a:pt x="1541129" y="93671"/>
                    <a:pt x="1387608" y="247192"/>
                    <a:pt x="1387608" y="436571"/>
                  </a:cubicBezTo>
                  <a:cubicBezTo>
                    <a:pt x="1387608" y="625950"/>
                    <a:pt x="1541129" y="779471"/>
                    <a:pt x="1730508" y="779471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314456" y="1244501"/>
            <a:ext cx="4786312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Importance des Descriptions de Produits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46565" y="2135089"/>
            <a:ext cx="871537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AC3FB"/>
                </a:solidFill>
                <a:latin typeface="Roboto"/>
              </a:rPr>
              <a:t>Précision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46565" y="2501801"/>
            <a:ext cx="307181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Assure des informations exactes et fiables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6565" y="3049489"/>
            <a:ext cx="557212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43DD93"/>
                </a:solidFill>
                <a:latin typeface="Roboto"/>
              </a:rPr>
              <a:t>Clarté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6565" y="3416201"/>
            <a:ext cx="340042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Fournit des informations faciles à comprendre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46565" y="3963889"/>
            <a:ext cx="1500187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A6DA37"/>
                </a:solidFill>
                <a:latin typeface="Roboto"/>
              </a:rPr>
              <a:t>Communication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46565" y="4330601"/>
            <a:ext cx="37719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Facilite une interaction efficace avec les acheteurs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46565" y="4878289"/>
            <a:ext cx="2371725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FFE711"/>
                </a:solidFill>
                <a:latin typeface="Roboto"/>
              </a:rPr>
              <a:t>Informations Nécessaires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46565" y="5245001"/>
            <a:ext cx="372903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Inclut tous les détails pertinents pour les acheteurs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127415" y="2173189"/>
            <a:ext cx="442912" cy="438150"/>
          </a:xfrm>
          <a:custGeom>
            <a:avLst/>
            <a:gdLst/>
            <a:ahLst/>
            <a:cxnLst/>
            <a:rect l="0" t="0" r="0" b="0"/>
            <a:pathLst>
              <a:path w="442912" h="438150">
                <a:moveTo>
                  <a:pt x="0" y="0"/>
                </a:moveTo>
                <a:moveTo>
                  <a:pt x="328612" y="76200"/>
                </a:moveTo>
                <a:lnTo>
                  <a:pt x="385762" y="19050"/>
                </a:lnTo>
                <a:lnTo>
                  <a:pt x="442912" y="76200"/>
                </a:lnTo>
                <a:moveTo>
                  <a:pt x="0" y="0"/>
                </a:moveTo>
                <a:moveTo>
                  <a:pt x="442912" y="381000"/>
                </a:moveTo>
                <a:lnTo>
                  <a:pt x="385762" y="438150"/>
                </a:lnTo>
                <a:lnTo>
                  <a:pt x="328612" y="381000"/>
                </a:lnTo>
                <a:moveTo>
                  <a:pt x="366712" y="114300"/>
                </a:moveTo>
                <a:lnTo>
                  <a:pt x="404812" y="114300"/>
                </a:lnTo>
                <a:moveTo>
                  <a:pt x="366712" y="190500"/>
                </a:moveTo>
                <a:lnTo>
                  <a:pt x="404812" y="190500"/>
                </a:lnTo>
                <a:moveTo>
                  <a:pt x="366712" y="266700"/>
                </a:moveTo>
                <a:lnTo>
                  <a:pt x="404812" y="266700"/>
                </a:lnTo>
                <a:moveTo>
                  <a:pt x="366712" y="342900"/>
                </a:moveTo>
                <a:lnTo>
                  <a:pt x="404812" y="342900"/>
                </a:lnTo>
                <a:moveTo>
                  <a:pt x="0" y="0"/>
                </a:moveTo>
                <a:moveTo>
                  <a:pt x="134606" y="295275"/>
                </a:moveTo>
                <a:lnTo>
                  <a:pt x="172706" y="152400"/>
                </a:lnTo>
                <a:moveTo>
                  <a:pt x="276750" y="261937"/>
                </a:moveTo>
                <a:cubicBezTo>
                  <a:pt x="272828" y="273036"/>
                  <a:pt x="262244" y="280987"/>
                  <a:pt x="249802" y="280987"/>
                </a:cubicBezTo>
                <a:lnTo>
                  <a:pt x="230752" y="280987"/>
                </a:lnTo>
                <a:cubicBezTo>
                  <a:pt x="214969" y="280987"/>
                  <a:pt x="202177" y="268193"/>
                  <a:pt x="202177" y="252412"/>
                </a:cubicBezTo>
                <a:lnTo>
                  <a:pt x="202177" y="195262"/>
                </a:lnTo>
                <a:cubicBezTo>
                  <a:pt x="202177" y="179480"/>
                  <a:pt x="214969" y="166687"/>
                  <a:pt x="230752" y="166687"/>
                </a:cubicBezTo>
                <a:lnTo>
                  <a:pt x="249802" y="166687"/>
                </a:lnTo>
                <a:cubicBezTo>
                  <a:pt x="262244" y="166687"/>
                  <a:pt x="272828" y="174639"/>
                  <a:pt x="276750" y="185737"/>
                </a:cubicBezTo>
                <a:moveTo>
                  <a:pt x="9877" y="280987"/>
                </a:moveTo>
                <a:lnTo>
                  <a:pt x="44965" y="175723"/>
                </a:lnTo>
                <a:cubicBezTo>
                  <a:pt x="46763" y="170327"/>
                  <a:pt x="51814" y="166687"/>
                  <a:pt x="57502" y="166687"/>
                </a:cubicBezTo>
                <a:lnTo>
                  <a:pt x="57502" y="166687"/>
                </a:lnTo>
                <a:cubicBezTo>
                  <a:pt x="63190" y="166687"/>
                  <a:pt x="68240" y="170327"/>
                  <a:pt x="70039" y="175723"/>
                </a:cubicBezTo>
                <a:lnTo>
                  <a:pt x="105127" y="280987"/>
                </a:lnTo>
                <a:moveTo>
                  <a:pt x="22577" y="242887"/>
                </a:moveTo>
                <a:lnTo>
                  <a:pt x="92427" y="242887"/>
                </a:ln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136940" y="3097114"/>
            <a:ext cx="438150" cy="438150"/>
          </a:xfrm>
          <a:custGeom>
            <a:avLst/>
            <a:gdLst/>
            <a:ahLst/>
            <a:cxnLst/>
            <a:rect l="0" t="0" r="0" b="0"/>
            <a:pathLst>
              <a:path w="438150" h="438150">
                <a:moveTo>
                  <a:pt x="219075" y="142875"/>
                </a:moveTo>
                <a:lnTo>
                  <a:pt x="219075" y="295275"/>
                </a:lnTo>
                <a:moveTo>
                  <a:pt x="142875" y="219075"/>
                </a:moveTo>
                <a:lnTo>
                  <a:pt x="295275" y="219075"/>
                </a:lnTo>
                <a:moveTo>
                  <a:pt x="104775" y="38100"/>
                </a:moveTo>
                <a:lnTo>
                  <a:pt x="104775" y="171450"/>
                </a:lnTo>
                <a:moveTo>
                  <a:pt x="38100" y="104775"/>
                </a:moveTo>
                <a:lnTo>
                  <a:pt x="171450" y="104775"/>
                </a:lnTo>
                <a:moveTo>
                  <a:pt x="400050" y="104775"/>
                </a:moveTo>
                <a:lnTo>
                  <a:pt x="266700" y="104775"/>
                </a:lnTo>
                <a:moveTo>
                  <a:pt x="333375" y="38100"/>
                </a:moveTo>
                <a:lnTo>
                  <a:pt x="333375" y="171450"/>
                </a:lnTo>
                <a:moveTo>
                  <a:pt x="333375" y="400050"/>
                </a:moveTo>
                <a:lnTo>
                  <a:pt x="333375" y="266700"/>
                </a:lnTo>
                <a:moveTo>
                  <a:pt x="400050" y="333375"/>
                </a:moveTo>
                <a:lnTo>
                  <a:pt x="266700" y="333375"/>
                </a:lnTo>
                <a:moveTo>
                  <a:pt x="171450" y="333375"/>
                </a:moveTo>
                <a:lnTo>
                  <a:pt x="38100" y="333375"/>
                </a:lnTo>
                <a:moveTo>
                  <a:pt x="104775" y="400050"/>
                </a:moveTo>
                <a:lnTo>
                  <a:pt x="104775" y="266700"/>
                </a:lnTo>
                <a:moveTo>
                  <a:pt x="219075" y="0"/>
                </a:moveTo>
                <a:lnTo>
                  <a:pt x="219075" y="76200"/>
                </a:lnTo>
                <a:moveTo>
                  <a:pt x="180975" y="38100"/>
                </a:moveTo>
                <a:lnTo>
                  <a:pt x="257175" y="38100"/>
                </a:lnTo>
                <a:moveTo>
                  <a:pt x="76200" y="219075"/>
                </a:moveTo>
                <a:lnTo>
                  <a:pt x="0" y="219075"/>
                </a:lnTo>
                <a:moveTo>
                  <a:pt x="38100" y="180975"/>
                </a:moveTo>
                <a:lnTo>
                  <a:pt x="38100" y="257175"/>
                </a:lnTo>
                <a:moveTo>
                  <a:pt x="219075" y="438150"/>
                </a:moveTo>
                <a:lnTo>
                  <a:pt x="219075" y="361950"/>
                </a:lnTo>
                <a:moveTo>
                  <a:pt x="180975" y="400050"/>
                </a:moveTo>
                <a:lnTo>
                  <a:pt x="257175" y="400050"/>
                </a:lnTo>
                <a:moveTo>
                  <a:pt x="361950" y="219075"/>
                </a:moveTo>
                <a:lnTo>
                  <a:pt x="438150" y="219075"/>
                </a:lnTo>
                <a:moveTo>
                  <a:pt x="400050" y="257175"/>
                </a:moveTo>
                <a:lnTo>
                  <a:pt x="400050" y="180975"/>
                </a:ln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3136940" y="4011514"/>
            <a:ext cx="438150" cy="438150"/>
          </a:xfrm>
          <a:custGeom>
            <a:avLst/>
            <a:gdLst/>
            <a:ahLst/>
            <a:cxnLst/>
            <a:rect l="0" t="0" r="0" b="0"/>
            <a:pathLst>
              <a:path w="438150" h="438150">
                <a:moveTo>
                  <a:pt x="0" y="19050"/>
                </a:moveTo>
                <a:cubicBezTo>
                  <a:pt x="0" y="8528"/>
                  <a:pt x="8528" y="0"/>
                  <a:pt x="19050" y="0"/>
                </a:cubicBezTo>
                <a:lnTo>
                  <a:pt x="285750" y="0"/>
                </a:lnTo>
                <a:cubicBezTo>
                  <a:pt x="296271" y="0"/>
                  <a:pt x="304800" y="8528"/>
                  <a:pt x="304800" y="19050"/>
                </a:cubicBezTo>
                <a:lnTo>
                  <a:pt x="304800" y="228600"/>
                </a:lnTo>
                <a:cubicBezTo>
                  <a:pt x="304800" y="239121"/>
                  <a:pt x="296271" y="247650"/>
                  <a:pt x="285750" y="247650"/>
                </a:cubicBezTo>
                <a:lnTo>
                  <a:pt x="238125" y="247650"/>
                </a:lnTo>
                <a:lnTo>
                  <a:pt x="238125" y="304800"/>
                </a:lnTo>
                <a:lnTo>
                  <a:pt x="171450" y="247650"/>
                </a:lnTo>
                <a:lnTo>
                  <a:pt x="19050" y="247650"/>
                </a:lnTo>
                <a:cubicBezTo>
                  <a:pt x="8528" y="247650"/>
                  <a:pt x="0" y="239121"/>
                  <a:pt x="0" y="228600"/>
                </a:cubicBezTo>
                <a:close/>
                <a:moveTo>
                  <a:pt x="395287" y="238125"/>
                </a:moveTo>
                <a:cubicBezTo>
                  <a:pt x="392657" y="238125"/>
                  <a:pt x="390525" y="240257"/>
                  <a:pt x="390525" y="242887"/>
                </a:cubicBezTo>
                <a:cubicBezTo>
                  <a:pt x="390525" y="245517"/>
                  <a:pt x="392657" y="247650"/>
                  <a:pt x="395287" y="247650"/>
                </a:cubicBezTo>
                <a:cubicBezTo>
                  <a:pt x="397917" y="247650"/>
                  <a:pt x="400050" y="245517"/>
                  <a:pt x="400050" y="242887"/>
                </a:cubicBezTo>
                <a:cubicBezTo>
                  <a:pt x="400050" y="240257"/>
                  <a:pt x="397917" y="238125"/>
                  <a:pt x="395287" y="238125"/>
                </a:cubicBezTo>
                <a:moveTo>
                  <a:pt x="438150" y="438150"/>
                </a:moveTo>
                <a:lnTo>
                  <a:pt x="419100" y="438150"/>
                </a:lnTo>
                <a:cubicBezTo>
                  <a:pt x="401588" y="436534"/>
                  <a:pt x="386302" y="425616"/>
                  <a:pt x="379095" y="409575"/>
                </a:cubicBezTo>
                <a:cubicBezTo>
                  <a:pt x="377326" y="405860"/>
                  <a:pt x="378089" y="401434"/>
                  <a:pt x="381000" y="398525"/>
                </a:cubicBezTo>
                <a:lnTo>
                  <a:pt x="409575" y="361950"/>
                </a:lnTo>
                <a:lnTo>
                  <a:pt x="371475" y="361950"/>
                </a:lnTo>
                <a:cubicBezTo>
                  <a:pt x="366214" y="361950"/>
                  <a:pt x="361950" y="357685"/>
                  <a:pt x="361950" y="352425"/>
                </a:cubicBezTo>
                <a:lnTo>
                  <a:pt x="361950" y="323850"/>
                </a:lnTo>
                <a:lnTo>
                  <a:pt x="323850" y="323850"/>
                </a:lnTo>
                <a:cubicBezTo>
                  <a:pt x="320806" y="323868"/>
                  <a:pt x="317937" y="322431"/>
                  <a:pt x="316129" y="319983"/>
                </a:cubicBezTo>
                <a:cubicBezTo>
                  <a:pt x="314322" y="317535"/>
                  <a:pt x="313792" y="314370"/>
                  <a:pt x="314706" y="311467"/>
                </a:cubicBezTo>
                <a:lnTo>
                  <a:pt x="342900" y="247650"/>
                </a:lnTo>
                <a:cubicBezTo>
                  <a:pt x="342900" y="152400"/>
                  <a:pt x="400050" y="133350"/>
                  <a:pt x="438150" y="133350"/>
                </a:cubicBezTo>
                <a:moveTo>
                  <a:pt x="220789" y="76200"/>
                </a:moveTo>
                <a:lnTo>
                  <a:pt x="95250" y="76200"/>
                </a:lnTo>
                <a:cubicBezTo>
                  <a:pt x="91524" y="75585"/>
                  <a:pt x="87788" y="77229"/>
                  <a:pt x="85725" y="80390"/>
                </a:cubicBezTo>
                <a:cubicBezTo>
                  <a:pt x="84201" y="83248"/>
                  <a:pt x="84201" y="86677"/>
                  <a:pt x="85725" y="89534"/>
                </a:cubicBezTo>
                <a:lnTo>
                  <a:pt x="106870" y="146684"/>
                </a:lnTo>
                <a:cubicBezTo>
                  <a:pt x="108428" y="150134"/>
                  <a:pt x="111848" y="152364"/>
                  <a:pt x="115633" y="152400"/>
                </a:cubicBezTo>
                <a:lnTo>
                  <a:pt x="193357" y="152400"/>
                </a:lnTo>
                <a:cubicBezTo>
                  <a:pt x="197334" y="152433"/>
                  <a:pt x="200877" y="149891"/>
                  <a:pt x="202120" y="146113"/>
                </a:cubicBezTo>
                <a:lnTo>
                  <a:pt x="228599" y="47625"/>
                </a:lnTo>
                <a:moveTo>
                  <a:pt x="119062" y="180975"/>
                </a:moveTo>
                <a:cubicBezTo>
                  <a:pt x="116432" y="180975"/>
                  <a:pt x="114300" y="183107"/>
                  <a:pt x="114300" y="185737"/>
                </a:cubicBezTo>
                <a:cubicBezTo>
                  <a:pt x="114300" y="188367"/>
                  <a:pt x="116432" y="190500"/>
                  <a:pt x="119062" y="190500"/>
                </a:cubicBezTo>
                <a:cubicBezTo>
                  <a:pt x="121692" y="190500"/>
                  <a:pt x="123825" y="188367"/>
                  <a:pt x="123825" y="185737"/>
                </a:cubicBezTo>
                <a:cubicBezTo>
                  <a:pt x="123825" y="183107"/>
                  <a:pt x="121692" y="180975"/>
                  <a:pt x="119062" y="180975"/>
                </a:cubicBezTo>
                <a:moveTo>
                  <a:pt x="185737" y="180975"/>
                </a:moveTo>
                <a:cubicBezTo>
                  <a:pt x="183107" y="180975"/>
                  <a:pt x="180975" y="183107"/>
                  <a:pt x="180975" y="185737"/>
                </a:cubicBezTo>
                <a:cubicBezTo>
                  <a:pt x="180975" y="188367"/>
                  <a:pt x="183107" y="190500"/>
                  <a:pt x="185737" y="190500"/>
                </a:cubicBezTo>
                <a:cubicBezTo>
                  <a:pt x="188367" y="190500"/>
                  <a:pt x="190500" y="188367"/>
                  <a:pt x="190500" y="185737"/>
                </a:cubicBezTo>
                <a:cubicBezTo>
                  <a:pt x="190500" y="183107"/>
                  <a:pt x="188367" y="180975"/>
                  <a:pt x="185737" y="180975"/>
                </a:cubicBez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3136940" y="4925914"/>
            <a:ext cx="438150" cy="438150"/>
          </a:xfrm>
          <a:custGeom>
            <a:avLst/>
            <a:gdLst/>
            <a:ahLst/>
            <a:cxnLst/>
            <a:rect l="0" t="0" r="0" b="0"/>
            <a:pathLst>
              <a:path w="438150" h="438150">
                <a:moveTo>
                  <a:pt x="209550" y="323850"/>
                </a:moveTo>
                <a:cubicBezTo>
                  <a:pt x="209550" y="260724"/>
                  <a:pt x="260724" y="209550"/>
                  <a:pt x="323850" y="209550"/>
                </a:cubicBezTo>
                <a:cubicBezTo>
                  <a:pt x="386975" y="209550"/>
                  <a:pt x="438150" y="260724"/>
                  <a:pt x="438150" y="323850"/>
                </a:cubicBezTo>
                <a:cubicBezTo>
                  <a:pt x="438150" y="386975"/>
                  <a:pt x="386975" y="438150"/>
                  <a:pt x="323850" y="438150"/>
                </a:cubicBezTo>
                <a:cubicBezTo>
                  <a:pt x="260724" y="438150"/>
                  <a:pt x="209550" y="386975"/>
                  <a:pt x="209550" y="323850"/>
                </a:cubicBezTo>
                <a:close/>
                <a:moveTo>
                  <a:pt x="323850" y="381000"/>
                </a:moveTo>
                <a:lnTo>
                  <a:pt x="323850" y="314325"/>
                </a:lnTo>
                <a:cubicBezTo>
                  <a:pt x="323850" y="311798"/>
                  <a:pt x="322846" y="309375"/>
                  <a:pt x="321061" y="307588"/>
                </a:cubicBezTo>
                <a:cubicBezTo>
                  <a:pt x="319274" y="305803"/>
                  <a:pt x="316851" y="304800"/>
                  <a:pt x="314325" y="304800"/>
                </a:cubicBezTo>
                <a:lnTo>
                  <a:pt x="295275" y="304800"/>
                </a:lnTo>
                <a:moveTo>
                  <a:pt x="295275" y="381000"/>
                </a:moveTo>
                <a:lnTo>
                  <a:pt x="352425" y="381000"/>
                </a:lnTo>
                <a:moveTo>
                  <a:pt x="161925" y="304800"/>
                </a:moveTo>
                <a:lnTo>
                  <a:pt x="0" y="304800"/>
                </a:lnTo>
                <a:cubicBezTo>
                  <a:pt x="256" y="283035"/>
                  <a:pt x="4787" y="261533"/>
                  <a:pt x="13335" y="241515"/>
                </a:cubicBezTo>
                <a:cubicBezTo>
                  <a:pt x="22669" y="222827"/>
                  <a:pt x="61702" y="209873"/>
                  <a:pt x="110699" y="191738"/>
                </a:cubicBezTo>
                <a:cubicBezTo>
                  <a:pt x="123939" y="186823"/>
                  <a:pt x="121767" y="152247"/>
                  <a:pt x="115900" y="145789"/>
                </a:cubicBezTo>
                <a:cubicBezTo>
                  <a:pt x="106540" y="135669"/>
                  <a:pt x="99428" y="123683"/>
                  <a:pt x="95028" y="110620"/>
                </a:cubicBezTo>
                <a:cubicBezTo>
                  <a:pt x="90629" y="97556"/>
                  <a:pt x="89042" y="83709"/>
                  <a:pt x="90373" y="69989"/>
                </a:cubicBezTo>
                <a:cubicBezTo>
                  <a:pt x="89533" y="61256"/>
                  <a:pt x="90501" y="52443"/>
                  <a:pt x="93216" y="44100"/>
                </a:cubicBezTo>
                <a:cubicBezTo>
                  <a:pt x="95931" y="35757"/>
                  <a:pt x="100336" y="28063"/>
                  <a:pt x="106155" y="21496"/>
                </a:cubicBezTo>
                <a:cubicBezTo>
                  <a:pt x="111974" y="14930"/>
                  <a:pt x="119084" y="9633"/>
                  <a:pt x="127040" y="5934"/>
                </a:cubicBezTo>
                <a:cubicBezTo>
                  <a:pt x="134996" y="2236"/>
                  <a:pt x="143628" y="216"/>
                  <a:pt x="152400" y="0"/>
                </a:cubicBezTo>
                <a:cubicBezTo>
                  <a:pt x="161171" y="216"/>
                  <a:pt x="169803" y="2236"/>
                  <a:pt x="177759" y="5934"/>
                </a:cubicBezTo>
                <a:cubicBezTo>
                  <a:pt x="185716" y="9633"/>
                  <a:pt x="192826" y="14930"/>
                  <a:pt x="198643" y="21496"/>
                </a:cubicBezTo>
                <a:cubicBezTo>
                  <a:pt x="204463" y="28063"/>
                  <a:pt x="208868" y="35757"/>
                  <a:pt x="211582" y="44100"/>
                </a:cubicBezTo>
                <a:cubicBezTo>
                  <a:pt x="214299" y="52443"/>
                  <a:pt x="215266" y="61256"/>
                  <a:pt x="214426" y="69989"/>
                </a:cubicBezTo>
                <a:cubicBezTo>
                  <a:pt x="215767" y="83704"/>
                  <a:pt x="214192" y="97547"/>
                  <a:pt x="209807" y="110611"/>
                </a:cubicBezTo>
                <a:cubicBezTo>
                  <a:pt x="205419" y="123674"/>
                  <a:pt x="198321" y="135662"/>
                  <a:pt x="188975" y="145789"/>
                </a:cubicBezTo>
                <a:cubicBezTo>
                  <a:pt x="183108" y="152247"/>
                  <a:pt x="180936" y="186823"/>
                  <a:pt x="194176" y="191738"/>
                </a:cubicBezTo>
                <a:cubicBezTo>
                  <a:pt x="202825" y="194938"/>
                  <a:pt x="211150" y="197967"/>
                  <a:pt x="219074" y="200920"/>
                </a:cubicBezTo>
                <a:moveTo>
                  <a:pt x="309562" y="257175"/>
                </a:moveTo>
                <a:cubicBezTo>
                  <a:pt x="306931" y="257175"/>
                  <a:pt x="304800" y="259306"/>
                  <a:pt x="304800" y="261937"/>
                </a:cubicBezTo>
                <a:cubicBezTo>
                  <a:pt x="304800" y="264568"/>
                  <a:pt x="306931" y="266700"/>
                  <a:pt x="309562" y="266700"/>
                </a:cubicBezTo>
                <a:moveTo>
                  <a:pt x="309562" y="266700"/>
                </a:moveTo>
                <a:cubicBezTo>
                  <a:pt x="312193" y="266700"/>
                  <a:pt x="314325" y="264568"/>
                  <a:pt x="314325" y="261937"/>
                </a:cubicBezTo>
                <a:cubicBezTo>
                  <a:pt x="314325" y="259306"/>
                  <a:pt x="312193" y="257175"/>
                  <a:pt x="309562" y="257175"/>
                </a:cubicBez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12933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831187" y="4013930"/>
            <a:ext cx="994786" cy="994786"/>
            <a:chOff x="452175" y="2619721"/>
            <a:chExt cx="994786" cy="994786"/>
          </a:xfrm>
        </p:grpSpPr>
        <p:sp>
          <p:nvSpPr>
            <p:cNvPr id="2" name="Rounded Rectangle 1"/>
            <p:cNvSpPr/>
            <p:nvPr/>
          </p:nvSpPr>
          <p:spPr>
            <a:xfrm>
              <a:off x="452175" y="2619721"/>
              <a:ext cx="994786" cy="994786"/>
            </a:xfrm>
            <a:custGeom>
              <a:avLst/>
              <a:gdLst/>
              <a:ahLst/>
              <a:cxnLst/>
              <a:rect l="0" t="0" r="0" b="0"/>
              <a:pathLst>
                <a:path w="994786" h="994786">
                  <a:moveTo>
                    <a:pt x="0" y="497393"/>
                  </a:moveTo>
                  <a:cubicBezTo>
                    <a:pt x="0" y="222690"/>
                    <a:pt x="222690" y="0"/>
                    <a:pt x="497393" y="0"/>
                  </a:cubicBezTo>
                  <a:cubicBezTo>
                    <a:pt x="772096" y="0"/>
                    <a:pt x="994786" y="222690"/>
                    <a:pt x="994786" y="497393"/>
                  </a:cubicBezTo>
                  <a:cubicBezTo>
                    <a:pt x="994786" y="772096"/>
                    <a:pt x="772096" y="994786"/>
                    <a:pt x="497393" y="994786"/>
                  </a:cubicBezTo>
                  <a:cubicBezTo>
                    <a:pt x="222690" y="994786"/>
                    <a:pt x="0" y="772096"/>
                    <a:pt x="0" y="497393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7" y="127536"/>
                    <a:pt x="497393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6"/>
                  </a:cubicBezTo>
                  <a:cubicBezTo>
                    <a:pt x="455914" y="216162"/>
                    <a:pt x="452239" y="226324"/>
                    <a:pt x="445609" y="226324"/>
                  </a:cubicBezTo>
                  <a:lnTo>
                    <a:pt x="236261" y="226324"/>
                  </a:lnTo>
                  <a:cubicBezTo>
                    <a:pt x="232563" y="226324"/>
                    <a:pt x="229565" y="229340"/>
                    <a:pt x="229565" y="233060"/>
                  </a:cubicBezTo>
                  <a:lnTo>
                    <a:pt x="229565" y="460234"/>
                  </a:lnTo>
                  <a:cubicBezTo>
                    <a:pt x="229565" y="466902"/>
                    <a:pt x="239668" y="470599"/>
                    <a:pt x="245241" y="466989"/>
                  </a:cubicBezTo>
                  <a:cubicBezTo>
                    <a:pt x="253592" y="461580"/>
                    <a:pt x="263533" y="458441"/>
                    <a:pt x="274203" y="458441"/>
                  </a:cubicBezTo>
                  <a:cubicBezTo>
                    <a:pt x="303787" y="458441"/>
                    <a:pt x="327769" y="482566"/>
                    <a:pt x="327769" y="512325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3" y="566210"/>
                    <a:pt x="253592" y="563071"/>
                    <a:pt x="245241" y="557662"/>
                  </a:cubicBezTo>
                  <a:cubicBezTo>
                    <a:pt x="239668" y="554051"/>
                    <a:pt x="229565" y="557749"/>
                    <a:pt x="229565" y="564417"/>
                  </a:cubicBezTo>
                  <a:lnTo>
                    <a:pt x="229565" y="783992"/>
                  </a:lnTo>
                  <a:cubicBezTo>
                    <a:pt x="229565" y="787712"/>
                    <a:pt x="232563" y="790728"/>
                    <a:pt x="236261" y="790728"/>
                  </a:cubicBezTo>
                  <a:lnTo>
                    <a:pt x="445609" y="790728"/>
                  </a:lnTo>
                  <a:cubicBezTo>
                    <a:pt x="452239" y="790728"/>
                    <a:pt x="455914" y="780566"/>
                    <a:pt x="452325" y="774959"/>
                  </a:cubicBezTo>
                  <a:cubicBezTo>
                    <a:pt x="446947" y="766559"/>
                    <a:pt x="443827" y="756557"/>
                    <a:pt x="443827" y="745824"/>
                  </a:cubicBezTo>
                  <a:cubicBezTo>
                    <a:pt x="443827" y="716064"/>
                    <a:pt x="467809" y="691939"/>
                    <a:pt x="497393" y="691939"/>
                  </a:cubicBezTo>
                  <a:cubicBezTo>
                    <a:pt x="526977" y="691939"/>
                    <a:pt x="550958" y="716064"/>
                    <a:pt x="550958" y="745824"/>
                  </a:cubicBezTo>
                  <a:cubicBezTo>
                    <a:pt x="550958" y="756557"/>
                    <a:pt x="547838" y="766559"/>
                    <a:pt x="542461" y="774959"/>
                  </a:cubicBezTo>
                  <a:cubicBezTo>
                    <a:pt x="538872" y="780566"/>
                    <a:pt x="542547" y="790728"/>
                    <a:pt x="549176" y="790728"/>
                  </a:cubicBezTo>
                  <a:lnTo>
                    <a:pt x="758524" y="790728"/>
                  </a:lnTo>
                  <a:cubicBezTo>
                    <a:pt x="762222" y="790728"/>
                    <a:pt x="765220" y="787712"/>
                    <a:pt x="765220" y="783992"/>
                  </a:cubicBezTo>
                  <a:lnTo>
                    <a:pt x="765220" y="564417"/>
                  </a:lnTo>
                  <a:cubicBezTo>
                    <a:pt x="765220" y="557749"/>
                    <a:pt x="755118" y="554051"/>
                    <a:pt x="749544" y="557662"/>
                  </a:cubicBezTo>
                  <a:cubicBezTo>
                    <a:pt x="741194" y="563071"/>
                    <a:pt x="731252" y="566210"/>
                    <a:pt x="720582" y="566210"/>
                  </a:cubicBezTo>
                  <a:cubicBezTo>
                    <a:pt x="690999" y="566210"/>
                    <a:pt x="667017" y="542085"/>
                    <a:pt x="667017" y="512325"/>
                  </a:cubicBezTo>
                  <a:cubicBezTo>
                    <a:pt x="667017" y="482566"/>
                    <a:pt x="690999" y="458441"/>
                    <a:pt x="720582" y="458441"/>
                  </a:cubicBezTo>
                  <a:cubicBezTo>
                    <a:pt x="731252" y="458441"/>
                    <a:pt x="741194" y="461579"/>
                    <a:pt x="749544" y="466989"/>
                  </a:cubicBezTo>
                  <a:cubicBezTo>
                    <a:pt x="755118" y="470599"/>
                    <a:pt x="765220" y="466901"/>
                    <a:pt x="765220" y="460233"/>
                  </a:cubicBezTo>
                  <a:lnTo>
                    <a:pt x="765220" y="233060"/>
                  </a:lnTo>
                  <a:cubicBezTo>
                    <a:pt x="765220" y="229340"/>
                    <a:pt x="762222" y="226324"/>
                    <a:pt x="758524" y="226324"/>
                  </a:cubicBezTo>
                  <a:lnTo>
                    <a:pt x="549176" y="226324"/>
                  </a:lnTo>
                  <a:cubicBezTo>
                    <a:pt x="542547" y="226324"/>
                    <a:pt x="538872" y="216162"/>
                    <a:pt x="542461" y="210556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452175" y="2619721"/>
              <a:ext cx="994786" cy="994786"/>
            </a:xfrm>
            <a:custGeom>
              <a:avLst/>
              <a:gdLst/>
              <a:ahLst/>
              <a:cxnLst/>
              <a:rect l="0" t="0" r="0" b="0"/>
              <a:pathLst>
                <a:path w="994786" h="994786">
                  <a:moveTo>
                    <a:pt x="0" y="497393"/>
                  </a:moveTo>
                  <a:cubicBezTo>
                    <a:pt x="0" y="222690"/>
                    <a:pt x="222690" y="0"/>
                    <a:pt x="497393" y="0"/>
                  </a:cubicBezTo>
                  <a:cubicBezTo>
                    <a:pt x="772096" y="0"/>
                    <a:pt x="994786" y="222690"/>
                    <a:pt x="994786" y="497393"/>
                  </a:cubicBezTo>
                  <a:cubicBezTo>
                    <a:pt x="994786" y="772096"/>
                    <a:pt x="772096" y="994786"/>
                    <a:pt x="497393" y="994786"/>
                  </a:cubicBezTo>
                  <a:cubicBezTo>
                    <a:pt x="222690" y="994786"/>
                    <a:pt x="0" y="772096"/>
                    <a:pt x="0" y="497393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7" y="127536"/>
                    <a:pt x="497393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6"/>
                  </a:cubicBezTo>
                  <a:cubicBezTo>
                    <a:pt x="455914" y="216162"/>
                    <a:pt x="452239" y="226324"/>
                    <a:pt x="445609" y="226324"/>
                  </a:cubicBezTo>
                  <a:lnTo>
                    <a:pt x="236261" y="226324"/>
                  </a:lnTo>
                  <a:cubicBezTo>
                    <a:pt x="232563" y="226324"/>
                    <a:pt x="229565" y="229340"/>
                    <a:pt x="229565" y="233060"/>
                  </a:cubicBezTo>
                  <a:lnTo>
                    <a:pt x="229565" y="460234"/>
                  </a:lnTo>
                  <a:cubicBezTo>
                    <a:pt x="229565" y="466902"/>
                    <a:pt x="239668" y="470599"/>
                    <a:pt x="245241" y="466989"/>
                  </a:cubicBezTo>
                  <a:cubicBezTo>
                    <a:pt x="253592" y="461580"/>
                    <a:pt x="263533" y="458441"/>
                    <a:pt x="274203" y="458441"/>
                  </a:cubicBezTo>
                  <a:cubicBezTo>
                    <a:pt x="303787" y="458441"/>
                    <a:pt x="327769" y="482566"/>
                    <a:pt x="327769" y="512325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3" y="566210"/>
                    <a:pt x="253592" y="563071"/>
                    <a:pt x="245241" y="557662"/>
                  </a:cubicBezTo>
                  <a:cubicBezTo>
                    <a:pt x="239668" y="554051"/>
                    <a:pt x="229565" y="557749"/>
                    <a:pt x="229565" y="564417"/>
                  </a:cubicBezTo>
                  <a:lnTo>
                    <a:pt x="229565" y="783992"/>
                  </a:lnTo>
                  <a:cubicBezTo>
                    <a:pt x="229565" y="787712"/>
                    <a:pt x="232563" y="790728"/>
                    <a:pt x="236261" y="790728"/>
                  </a:cubicBezTo>
                  <a:lnTo>
                    <a:pt x="445609" y="790728"/>
                  </a:lnTo>
                  <a:cubicBezTo>
                    <a:pt x="452239" y="790728"/>
                    <a:pt x="455914" y="780566"/>
                    <a:pt x="452325" y="774959"/>
                  </a:cubicBezTo>
                  <a:cubicBezTo>
                    <a:pt x="446947" y="766559"/>
                    <a:pt x="443827" y="756557"/>
                    <a:pt x="443827" y="745824"/>
                  </a:cubicBezTo>
                  <a:cubicBezTo>
                    <a:pt x="443827" y="716064"/>
                    <a:pt x="467809" y="691939"/>
                    <a:pt x="497393" y="691939"/>
                  </a:cubicBezTo>
                  <a:cubicBezTo>
                    <a:pt x="526977" y="691939"/>
                    <a:pt x="550958" y="716064"/>
                    <a:pt x="550958" y="745824"/>
                  </a:cubicBezTo>
                  <a:cubicBezTo>
                    <a:pt x="550958" y="756557"/>
                    <a:pt x="547838" y="766559"/>
                    <a:pt x="542461" y="774959"/>
                  </a:cubicBezTo>
                  <a:cubicBezTo>
                    <a:pt x="538872" y="780566"/>
                    <a:pt x="542547" y="790728"/>
                    <a:pt x="549176" y="790728"/>
                  </a:cubicBezTo>
                  <a:lnTo>
                    <a:pt x="758524" y="790728"/>
                  </a:lnTo>
                  <a:cubicBezTo>
                    <a:pt x="762222" y="790728"/>
                    <a:pt x="765220" y="787712"/>
                    <a:pt x="765220" y="783992"/>
                  </a:cubicBezTo>
                  <a:lnTo>
                    <a:pt x="765220" y="564417"/>
                  </a:lnTo>
                  <a:cubicBezTo>
                    <a:pt x="765220" y="557749"/>
                    <a:pt x="755118" y="554051"/>
                    <a:pt x="749544" y="557662"/>
                  </a:cubicBezTo>
                  <a:cubicBezTo>
                    <a:pt x="741194" y="563071"/>
                    <a:pt x="731252" y="566210"/>
                    <a:pt x="720582" y="566210"/>
                  </a:cubicBezTo>
                  <a:cubicBezTo>
                    <a:pt x="690999" y="566210"/>
                    <a:pt x="667017" y="542085"/>
                    <a:pt x="667017" y="512325"/>
                  </a:cubicBezTo>
                  <a:cubicBezTo>
                    <a:pt x="667017" y="482566"/>
                    <a:pt x="690999" y="458441"/>
                    <a:pt x="720582" y="458441"/>
                  </a:cubicBezTo>
                  <a:cubicBezTo>
                    <a:pt x="731252" y="458441"/>
                    <a:pt x="741194" y="461579"/>
                    <a:pt x="749544" y="466989"/>
                  </a:cubicBezTo>
                  <a:cubicBezTo>
                    <a:pt x="755118" y="470599"/>
                    <a:pt x="765220" y="466901"/>
                    <a:pt x="765220" y="460233"/>
                  </a:cubicBezTo>
                  <a:lnTo>
                    <a:pt x="765220" y="233060"/>
                  </a:lnTo>
                  <a:cubicBezTo>
                    <a:pt x="765220" y="229340"/>
                    <a:pt x="762222" y="226324"/>
                    <a:pt x="758524" y="226324"/>
                  </a:cubicBezTo>
                  <a:lnTo>
                    <a:pt x="549176" y="226324"/>
                  </a:lnTo>
                  <a:cubicBezTo>
                    <a:pt x="542547" y="226324"/>
                    <a:pt x="538872" y="216162"/>
                    <a:pt x="542461" y="210556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004220" y="3303239"/>
            <a:ext cx="7536" cy="858598"/>
          </a:xfrm>
          <a:custGeom>
            <a:avLst/>
            <a:gdLst/>
            <a:ahLst/>
            <a:cxnLst/>
            <a:rect l="0" t="0" r="0" b="0"/>
            <a:pathLst>
              <a:path w="7536" h="858598">
                <a:moveTo>
                  <a:pt x="0" y="0"/>
                </a:moveTo>
                <a:lnTo>
                  <a:pt x="0" y="858598"/>
                </a:lnTo>
              </a:path>
            </a:pathLst>
          </a:custGeom>
          <a:noFill/>
          <a:ln w="11304">
            <a:solidFill>
              <a:srgbClr val="FFE71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1311971" y="3118475"/>
            <a:ext cx="35989" cy="35989"/>
            <a:chOff x="932959" y="1724266"/>
            <a:chExt cx="35989" cy="35989"/>
          </a:xfrm>
        </p:grpSpPr>
        <p:sp>
          <p:nvSpPr>
            <p:cNvPr id="6" name="Rounded Rectangle 5"/>
            <p:cNvSpPr/>
            <p:nvPr/>
          </p:nvSpPr>
          <p:spPr>
            <a:xfrm>
              <a:off x="932959" y="1724266"/>
              <a:ext cx="35989" cy="35989"/>
            </a:xfrm>
            <a:custGeom>
              <a:avLst/>
              <a:gdLst/>
              <a:ahLst/>
              <a:cxnLst/>
              <a:rect l="0" t="0" r="0" b="0"/>
              <a:pathLst>
                <a:path w="35989" h="35989">
                  <a:moveTo>
                    <a:pt x="17995" y="0"/>
                  </a:moveTo>
                  <a:cubicBezTo>
                    <a:pt x="27926" y="0"/>
                    <a:pt x="35989" y="8063"/>
                    <a:pt x="35989" y="17995"/>
                  </a:cubicBezTo>
                  <a:cubicBezTo>
                    <a:pt x="35989" y="27926"/>
                    <a:pt x="27926" y="35989"/>
                    <a:pt x="17995" y="35989"/>
                  </a:cubicBezTo>
                  <a:cubicBezTo>
                    <a:pt x="8063" y="35989"/>
                    <a:pt x="0" y="27926"/>
                    <a:pt x="0" y="17995"/>
                  </a:cubicBezTo>
                  <a:cubicBezTo>
                    <a:pt x="0" y="8063"/>
                    <a:pt x="8063" y="0"/>
                    <a:pt x="17995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932959" y="1724266"/>
              <a:ext cx="35989" cy="35989"/>
            </a:xfrm>
            <a:custGeom>
              <a:avLst/>
              <a:gdLst/>
              <a:ahLst/>
              <a:cxnLst/>
              <a:rect l="0" t="0" r="0" b="0"/>
              <a:pathLst>
                <a:path w="35989" h="35989">
                  <a:moveTo>
                    <a:pt x="17995" y="0"/>
                  </a:moveTo>
                  <a:cubicBezTo>
                    <a:pt x="27926" y="0"/>
                    <a:pt x="35989" y="8063"/>
                    <a:pt x="35989" y="17995"/>
                  </a:cubicBezTo>
                  <a:cubicBezTo>
                    <a:pt x="35989" y="27926"/>
                    <a:pt x="27926" y="35989"/>
                    <a:pt x="17995" y="35989"/>
                  </a:cubicBezTo>
                  <a:cubicBezTo>
                    <a:pt x="8063" y="35989"/>
                    <a:pt x="0" y="27926"/>
                    <a:pt x="0" y="17995"/>
                  </a:cubicBezTo>
                  <a:cubicBezTo>
                    <a:pt x="0" y="8063"/>
                    <a:pt x="8063" y="0"/>
                    <a:pt x="17995" y="0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097280" y="2388995"/>
            <a:ext cx="994786" cy="994786"/>
            <a:chOff x="1718268" y="994786"/>
            <a:chExt cx="994786" cy="994786"/>
          </a:xfrm>
        </p:grpSpPr>
        <p:sp>
          <p:nvSpPr>
            <p:cNvPr id="9" name="Rounded Rectangle 8"/>
            <p:cNvSpPr/>
            <p:nvPr/>
          </p:nvSpPr>
          <p:spPr>
            <a:xfrm>
              <a:off x="1718268" y="994786"/>
              <a:ext cx="994786" cy="994786"/>
            </a:xfrm>
            <a:custGeom>
              <a:avLst/>
              <a:gdLst/>
              <a:ahLst/>
              <a:cxnLst/>
              <a:rect l="0" t="0" r="0" b="0"/>
              <a:pathLst>
                <a:path w="994786" h="994786">
                  <a:moveTo>
                    <a:pt x="0" y="497392"/>
                  </a:moveTo>
                  <a:cubicBezTo>
                    <a:pt x="0" y="222690"/>
                    <a:pt x="222690" y="0"/>
                    <a:pt x="497392" y="0"/>
                  </a:cubicBezTo>
                  <a:cubicBezTo>
                    <a:pt x="772095" y="0"/>
                    <a:pt x="994786" y="222690"/>
                    <a:pt x="994786" y="497392"/>
                  </a:cubicBezTo>
                  <a:cubicBezTo>
                    <a:pt x="994786" y="772095"/>
                    <a:pt x="772095" y="994786"/>
                    <a:pt x="497392" y="994786"/>
                  </a:cubicBezTo>
                  <a:cubicBezTo>
                    <a:pt x="222690" y="994786"/>
                    <a:pt x="0" y="772095"/>
                    <a:pt x="0" y="497392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6" y="127536"/>
                    <a:pt x="497392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5"/>
                  </a:cubicBezTo>
                  <a:cubicBezTo>
                    <a:pt x="455913" y="216162"/>
                    <a:pt x="452238" y="226324"/>
                    <a:pt x="445609" y="226324"/>
                  </a:cubicBezTo>
                  <a:lnTo>
                    <a:pt x="236261" y="226324"/>
                  </a:lnTo>
                  <a:cubicBezTo>
                    <a:pt x="232563" y="226324"/>
                    <a:pt x="229565" y="229339"/>
                    <a:pt x="229565" y="233059"/>
                  </a:cubicBezTo>
                  <a:lnTo>
                    <a:pt x="229565" y="460233"/>
                  </a:lnTo>
                  <a:cubicBezTo>
                    <a:pt x="229565" y="466901"/>
                    <a:pt x="239667" y="470599"/>
                    <a:pt x="245241" y="466989"/>
                  </a:cubicBezTo>
                  <a:cubicBezTo>
                    <a:pt x="253591" y="461579"/>
                    <a:pt x="263533" y="458440"/>
                    <a:pt x="274203" y="458440"/>
                  </a:cubicBezTo>
                  <a:cubicBezTo>
                    <a:pt x="303787" y="458440"/>
                    <a:pt x="327769" y="482565"/>
                    <a:pt x="327769" y="512325"/>
                  </a:cubicBezTo>
                  <a:cubicBezTo>
                    <a:pt x="327769" y="542084"/>
                    <a:pt x="303787" y="566209"/>
                    <a:pt x="274203" y="566209"/>
                  </a:cubicBezTo>
                  <a:cubicBezTo>
                    <a:pt x="263533" y="566209"/>
                    <a:pt x="253591" y="563071"/>
                    <a:pt x="245241" y="557661"/>
                  </a:cubicBezTo>
                  <a:cubicBezTo>
                    <a:pt x="239667" y="554051"/>
                    <a:pt x="229565" y="557748"/>
                    <a:pt x="229565" y="564417"/>
                  </a:cubicBezTo>
                  <a:lnTo>
                    <a:pt x="229565" y="783991"/>
                  </a:lnTo>
                  <a:cubicBezTo>
                    <a:pt x="229565" y="787711"/>
                    <a:pt x="232563" y="790727"/>
                    <a:pt x="236261" y="790727"/>
                  </a:cubicBezTo>
                  <a:lnTo>
                    <a:pt x="445609" y="790727"/>
                  </a:lnTo>
                  <a:cubicBezTo>
                    <a:pt x="452238" y="790727"/>
                    <a:pt x="455913" y="780565"/>
                    <a:pt x="452325" y="774958"/>
                  </a:cubicBezTo>
                  <a:cubicBezTo>
                    <a:pt x="446947" y="766558"/>
                    <a:pt x="443827" y="756557"/>
                    <a:pt x="443827" y="745823"/>
                  </a:cubicBezTo>
                  <a:cubicBezTo>
                    <a:pt x="443827" y="716064"/>
                    <a:pt x="467809" y="691939"/>
                    <a:pt x="497392" y="691939"/>
                  </a:cubicBezTo>
                  <a:cubicBezTo>
                    <a:pt x="526976" y="691939"/>
                    <a:pt x="550958" y="716064"/>
                    <a:pt x="550958" y="745823"/>
                  </a:cubicBezTo>
                  <a:cubicBezTo>
                    <a:pt x="550958" y="756557"/>
                    <a:pt x="547838" y="766558"/>
                    <a:pt x="542461" y="774958"/>
                  </a:cubicBezTo>
                  <a:cubicBezTo>
                    <a:pt x="538871" y="780565"/>
                    <a:pt x="542547" y="790727"/>
                    <a:pt x="549176" y="790727"/>
                  </a:cubicBezTo>
                  <a:lnTo>
                    <a:pt x="758524" y="790727"/>
                  </a:lnTo>
                  <a:cubicBezTo>
                    <a:pt x="762222" y="790727"/>
                    <a:pt x="765220" y="787711"/>
                    <a:pt x="765220" y="783991"/>
                  </a:cubicBezTo>
                  <a:lnTo>
                    <a:pt x="765220" y="564417"/>
                  </a:lnTo>
                  <a:cubicBezTo>
                    <a:pt x="765220" y="557749"/>
                    <a:pt x="755117" y="554051"/>
                    <a:pt x="749543" y="557661"/>
                  </a:cubicBezTo>
                  <a:cubicBezTo>
                    <a:pt x="741193" y="563071"/>
                    <a:pt x="731251" y="566209"/>
                    <a:pt x="720582" y="566209"/>
                  </a:cubicBezTo>
                  <a:cubicBezTo>
                    <a:pt x="690998" y="566209"/>
                    <a:pt x="667016" y="542084"/>
                    <a:pt x="667016" y="512325"/>
                  </a:cubicBezTo>
                  <a:cubicBezTo>
                    <a:pt x="667016" y="482565"/>
                    <a:pt x="690998" y="458440"/>
                    <a:pt x="720582" y="458440"/>
                  </a:cubicBezTo>
                  <a:cubicBezTo>
                    <a:pt x="731251" y="458440"/>
                    <a:pt x="741193" y="461579"/>
                    <a:pt x="749543" y="466988"/>
                  </a:cubicBezTo>
                  <a:cubicBezTo>
                    <a:pt x="755117" y="470598"/>
                    <a:pt x="765220" y="466901"/>
                    <a:pt x="765220" y="460232"/>
                  </a:cubicBezTo>
                  <a:lnTo>
                    <a:pt x="765220" y="233059"/>
                  </a:lnTo>
                  <a:cubicBezTo>
                    <a:pt x="765220" y="229339"/>
                    <a:pt x="762222" y="226324"/>
                    <a:pt x="758524" y="226324"/>
                  </a:cubicBezTo>
                  <a:lnTo>
                    <a:pt x="549176" y="226324"/>
                  </a:lnTo>
                  <a:cubicBezTo>
                    <a:pt x="542547" y="226324"/>
                    <a:pt x="538871" y="216162"/>
                    <a:pt x="542461" y="210555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718268" y="994786"/>
              <a:ext cx="994786" cy="994786"/>
            </a:xfrm>
            <a:custGeom>
              <a:avLst/>
              <a:gdLst/>
              <a:ahLst/>
              <a:cxnLst/>
              <a:rect l="0" t="0" r="0" b="0"/>
              <a:pathLst>
                <a:path w="994786" h="994786">
                  <a:moveTo>
                    <a:pt x="0" y="497392"/>
                  </a:moveTo>
                  <a:cubicBezTo>
                    <a:pt x="0" y="222690"/>
                    <a:pt x="222690" y="0"/>
                    <a:pt x="497392" y="0"/>
                  </a:cubicBezTo>
                  <a:cubicBezTo>
                    <a:pt x="772095" y="0"/>
                    <a:pt x="994786" y="222690"/>
                    <a:pt x="994786" y="497392"/>
                  </a:cubicBezTo>
                  <a:cubicBezTo>
                    <a:pt x="994786" y="772095"/>
                    <a:pt x="772095" y="994786"/>
                    <a:pt x="497392" y="994786"/>
                  </a:cubicBezTo>
                  <a:cubicBezTo>
                    <a:pt x="222690" y="994786"/>
                    <a:pt x="0" y="772095"/>
                    <a:pt x="0" y="497392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6" y="127536"/>
                    <a:pt x="497392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5"/>
                  </a:cubicBezTo>
                  <a:cubicBezTo>
                    <a:pt x="455913" y="216162"/>
                    <a:pt x="452238" y="226324"/>
                    <a:pt x="445609" y="226324"/>
                  </a:cubicBezTo>
                  <a:lnTo>
                    <a:pt x="236261" y="226324"/>
                  </a:lnTo>
                  <a:cubicBezTo>
                    <a:pt x="232563" y="226324"/>
                    <a:pt x="229565" y="229339"/>
                    <a:pt x="229565" y="233059"/>
                  </a:cubicBezTo>
                  <a:lnTo>
                    <a:pt x="229565" y="460233"/>
                  </a:lnTo>
                  <a:cubicBezTo>
                    <a:pt x="229565" y="466901"/>
                    <a:pt x="239667" y="470599"/>
                    <a:pt x="245241" y="466989"/>
                  </a:cubicBezTo>
                  <a:cubicBezTo>
                    <a:pt x="253591" y="461579"/>
                    <a:pt x="263533" y="458440"/>
                    <a:pt x="274203" y="458440"/>
                  </a:cubicBezTo>
                  <a:cubicBezTo>
                    <a:pt x="303787" y="458440"/>
                    <a:pt x="327769" y="482565"/>
                    <a:pt x="327769" y="512325"/>
                  </a:cubicBezTo>
                  <a:cubicBezTo>
                    <a:pt x="327769" y="542084"/>
                    <a:pt x="303787" y="566209"/>
                    <a:pt x="274203" y="566209"/>
                  </a:cubicBezTo>
                  <a:cubicBezTo>
                    <a:pt x="263533" y="566209"/>
                    <a:pt x="253591" y="563071"/>
                    <a:pt x="245241" y="557661"/>
                  </a:cubicBezTo>
                  <a:cubicBezTo>
                    <a:pt x="239667" y="554051"/>
                    <a:pt x="229565" y="557748"/>
                    <a:pt x="229565" y="564417"/>
                  </a:cubicBezTo>
                  <a:lnTo>
                    <a:pt x="229565" y="783991"/>
                  </a:lnTo>
                  <a:cubicBezTo>
                    <a:pt x="229565" y="787711"/>
                    <a:pt x="232563" y="790727"/>
                    <a:pt x="236261" y="790727"/>
                  </a:cubicBezTo>
                  <a:lnTo>
                    <a:pt x="445609" y="790727"/>
                  </a:lnTo>
                  <a:cubicBezTo>
                    <a:pt x="452238" y="790727"/>
                    <a:pt x="455913" y="780565"/>
                    <a:pt x="452325" y="774958"/>
                  </a:cubicBezTo>
                  <a:cubicBezTo>
                    <a:pt x="446947" y="766558"/>
                    <a:pt x="443827" y="756557"/>
                    <a:pt x="443827" y="745823"/>
                  </a:cubicBezTo>
                  <a:cubicBezTo>
                    <a:pt x="443827" y="716064"/>
                    <a:pt x="467809" y="691939"/>
                    <a:pt x="497392" y="691939"/>
                  </a:cubicBezTo>
                  <a:cubicBezTo>
                    <a:pt x="526976" y="691939"/>
                    <a:pt x="550958" y="716064"/>
                    <a:pt x="550958" y="745823"/>
                  </a:cubicBezTo>
                  <a:cubicBezTo>
                    <a:pt x="550958" y="756557"/>
                    <a:pt x="547838" y="766558"/>
                    <a:pt x="542461" y="774958"/>
                  </a:cubicBezTo>
                  <a:cubicBezTo>
                    <a:pt x="538871" y="780565"/>
                    <a:pt x="542547" y="790727"/>
                    <a:pt x="549176" y="790727"/>
                  </a:cubicBezTo>
                  <a:lnTo>
                    <a:pt x="758524" y="790727"/>
                  </a:lnTo>
                  <a:cubicBezTo>
                    <a:pt x="762222" y="790727"/>
                    <a:pt x="765220" y="787711"/>
                    <a:pt x="765220" y="783991"/>
                  </a:cubicBezTo>
                  <a:lnTo>
                    <a:pt x="765220" y="564417"/>
                  </a:lnTo>
                  <a:cubicBezTo>
                    <a:pt x="765220" y="557749"/>
                    <a:pt x="755117" y="554051"/>
                    <a:pt x="749543" y="557661"/>
                  </a:cubicBezTo>
                  <a:cubicBezTo>
                    <a:pt x="741193" y="563071"/>
                    <a:pt x="731251" y="566209"/>
                    <a:pt x="720582" y="566209"/>
                  </a:cubicBezTo>
                  <a:cubicBezTo>
                    <a:pt x="690998" y="566209"/>
                    <a:pt x="667016" y="542084"/>
                    <a:pt x="667016" y="512325"/>
                  </a:cubicBezTo>
                  <a:cubicBezTo>
                    <a:pt x="667016" y="482565"/>
                    <a:pt x="690998" y="458440"/>
                    <a:pt x="720582" y="458440"/>
                  </a:cubicBezTo>
                  <a:cubicBezTo>
                    <a:pt x="731251" y="458440"/>
                    <a:pt x="741193" y="461579"/>
                    <a:pt x="749543" y="466988"/>
                  </a:cubicBezTo>
                  <a:cubicBezTo>
                    <a:pt x="755117" y="470598"/>
                    <a:pt x="765220" y="466901"/>
                    <a:pt x="765220" y="460232"/>
                  </a:cubicBezTo>
                  <a:lnTo>
                    <a:pt x="765220" y="233059"/>
                  </a:lnTo>
                  <a:cubicBezTo>
                    <a:pt x="765220" y="229339"/>
                    <a:pt x="762222" y="226324"/>
                    <a:pt x="758524" y="226324"/>
                  </a:cubicBezTo>
                  <a:lnTo>
                    <a:pt x="549176" y="226324"/>
                  </a:lnTo>
                  <a:cubicBezTo>
                    <a:pt x="542547" y="226324"/>
                    <a:pt x="538871" y="216162"/>
                    <a:pt x="542461" y="210555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2596090" y="3556477"/>
            <a:ext cx="7536" cy="868200"/>
          </a:xfrm>
          <a:custGeom>
            <a:avLst/>
            <a:gdLst/>
            <a:ahLst/>
            <a:cxnLst/>
            <a:rect l="0" t="0" r="0" b="0"/>
            <a:pathLst>
              <a:path w="7536" h="868200">
                <a:moveTo>
                  <a:pt x="0" y="868200"/>
                </a:moveTo>
                <a:lnTo>
                  <a:pt x="0" y="0"/>
                </a:lnTo>
              </a:path>
            </a:pathLst>
          </a:custGeom>
          <a:noFill/>
          <a:ln w="11304">
            <a:solidFill>
              <a:srgbClr val="F794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578071" y="4250456"/>
            <a:ext cx="36035" cy="36035"/>
          </a:xfrm>
          <a:custGeom>
            <a:avLst/>
            <a:gdLst/>
            <a:ahLst/>
            <a:cxnLst/>
            <a:rect l="0" t="0" r="0" b="0"/>
            <a:pathLst>
              <a:path w="36035" h="36035">
                <a:moveTo>
                  <a:pt x="18017" y="0"/>
                </a:moveTo>
                <a:cubicBezTo>
                  <a:pt x="27961" y="0"/>
                  <a:pt x="36035" y="8073"/>
                  <a:pt x="36035" y="18017"/>
                </a:cubicBezTo>
                <a:cubicBezTo>
                  <a:pt x="36035" y="27961"/>
                  <a:pt x="27961" y="36035"/>
                  <a:pt x="18017" y="36035"/>
                </a:cubicBezTo>
                <a:cubicBezTo>
                  <a:pt x="8073" y="36035"/>
                  <a:pt x="0" y="27961"/>
                  <a:pt x="0" y="18017"/>
                </a:cubicBezTo>
                <a:cubicBezTo>
                  <a:pt x="0" y="8073"/>
                  <a:pt x="8073" y="0"/>
                  <a:pt x="18017" y="0"/>
                </a:cubicBezTo>
                <a:close/>
              </a:path>
            </a:pathLst>
          </a:custGeom>
          <a:noFill/>
          <a:ln w="11304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6" name="Group 15"/>
          <p:cNvGrpSpPr/>
          <p:nvPr/>
        </p:nvGrpSpPr>
        <p:grpSpPr>
          <a:xfrm>
            <a:off x="3363372" y="4013926"/>
            <a:ext cx="994787" cy="994787"/>
            <a:chOff x="2984360" y="2619717"/>
            <a:chExt cx="994787" cy="994787"/>
          </a:xfrm>
        </p:grpSpPr>
        <p:sp>
          <p:nvSpPr>
            <p:cNvPr id="14" name="Rounded Rectangle 13"/>
            <p:cNvSpPr/>
            <p:nvPr/>
          </p:nvSpPr>
          <p:spPr>
            <a:xfrm>
              <a:off x="2984360" y="2619717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4"/>
                  </a:moveTo>
                  <a:cubicBezTo>
                    <a:pt x="0" y="222690"/>
                    <a:pt x="222690" y="0"/>
                    <a:pt x="497394" y="0"/>
                  </a:cubicBezTo>
                  <a:cubicBezTo>
                    <a:pt x="772097" y="0"/>
                    <a:pt x="994787" y="222690"/>
                    <a:pt x="994787" y="497394"/>
                  </a:cubicBezTo>
                  <a:cubicBezTo>
                    <a:pt x="994787" y="772097"/>
                    <a:pt x="772097" y="994787"/>
                    <a:pt x="497394" y="994787"/>
                  </a:cubicBezTo>
                  <a:cubicBezTo>
                    <a:pt x="222690" y="994787"/>
                    <a:pt x="0" y="772097"/>
                    <a:pt x="0" y="497394"/>
                  </a:cubicBezTo>
                  <a:close/>
                  <a:moveTo>
                    <a:pt x="550959" y="181421"/>
                  </a:moveTo>
                  <a:cubicBezTo>
                    <a:pt x="550959" y="151661"/>
                    <a:pt x="526977" y="127536"/>
                    <a:pt x="497394" y="127536"/>
                  </a:cubicBezTo>
                  <a:cubicBezTo>
                    <a:pt x="467810" y="127536"/>
                    <a:pt x="443828" y="151661"/>
                    <a:pt x="443828" y="181421"/>
                  </a:cubicBezTo>
                  <a:cubicBezTo>
                    <a:pt x="443828" y="192155"/>
                    <a:pt x="446948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3"/>
                    <a:pt x="239668" y="470600"/>
                    <a:pt x="245241" y="466989"/>
                  </a:cubicBezTo>
                  <a:cubicBezTo>
                    <a:pt x="253592" y="461580"/>
                    <a:pt x="263534" y="458442"/>
                    <a:pt x="274203" y="458442"/>
                  </a:cubicBezTo>
                  <a:cubicBezTo>
                    <a:pt x="303787" y="458442"/>
                    <a:pt x="327769" y="482566"/>
                    <a:pt x="327769" y="512326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2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7"/>
                    <a:pt x="452325" y="774960"/>
                  </a:cubicBezTo>
                  <a:cubicBezTo>
                    <a:pt x="446948" y="766560"/>
                    <a:pt x="443828" y="756558"/>
                    <a:pt x="443828" y="745824"/>
                  </a:cubicBezTo>
                  <a:cubicBezTo>
                    <a:pt x="443828" y="716065"/>
                    <a:pt x="467810" y="691940"/>
                    <a:pt x="497394" y="691940"/>
                  </a:cubicBezTo>
                  <a:cubicBezTo>
                    <a:pt x="526977" y="691940"/>
                    <a:pt x="550959" y="716065"/>
                    <a:pt x="550959" y="745824"/>
                  </a:cubicBezTo>
                  <a:cubicBezTo>
                    <a:pt x="550959" y="756558"/>
                    <a:pt x="547839" y="766560"/>
                    <a:pt x="542461" y="774960"/>
                  </a:cubicBezTo>
                  <a:cubicBezTo>
                    <a:pt x="538873" y="780567"/>
                    <a:pt x="542548" y="790728"/>
                    <a:pt x="549177" y="790728"/>
                  </a:cubicBezTo>
                  <a:lnTo>
                    <a:pt x="758525" y="790728"/>
                  </a:lnTo>
                  <a:cubicBezTo>
                    <a:pt x="762223" y="790728"/>
                    <a:pt x="765221" y="787712"/>
                    <a:pt x="765221" y="783992"/>
                  </a:cubicBezTo>
                  <a:lnTo>
                    <a:pt x="765221" y="564418"/>
                  </a:lnTo>
                  <a:cubicBezTo>
                    <a:pt x="765221" y="557749"/>
                    <a:pt x="755119" y="554052"/>
                    <a:pt x="749545" y="557663"/>
                  </a:cubicBezTo>
                  <a:cubicBezTo>
                    <a:pt x="741195" y="563071"/>
                    <a:pt x="731253" y="566210"/>
                    <a:pt x="720583" y="566210"/>
                  </a:cubicBezTo>
                  <a:cubicBezTo>
                    <a:pt x="691000" y="566210"/>
                    <a:pt x="667018" y="542085"/>
                    <a:pt x="667018" y="512326"/>
                  </a:cubicBezTo>
                  <a:cubicBezTo>
                    <a:pt x="667018" y="482566"/>
                    <a:pt x="691000" y="458442"/>
                    <a:pt x="720583" y="458442"/>
                  </a:cubicBezTo>
                  <a:cubicBezTo>
                    <a:pt x="731253" y="458442"/>
                    <a:pt x="741195" y="461580"/>
                    <a:pt x="749545" y="466989"/>
                  </a:cubicBezTo>
                  <a:cubicBezTo>
                    <a:pt x="755119" y="470599"/>
                    <a:pt x="765221" y="466902"/>
                    <a:pt x="765221" y="460233"/>
                  </a:cubicBezTo>
                  <a:lnTo>
                    <a:pt x="765221" y="233060"/>
                  </a:lnTo>
                  <a:cubicBezTo>
                    <a:pt x="765221" y="229340"/>
                    <a:pt x="762223" y="226324"/>
                    <a:pt x="758525" y="226324"/>
                  </a:cubicBezTo>
                  <a:lnTo>
                    <a:pt x="549177" y="226324"/>
                  </a:lnTo>
                  <a:cubicBezTo>
                    <a:pt x="542548" y="226324"/>
                    <a:pt x="538873" y="216162"/>
                    <a:pt x="542461" y="210556"/>
                  </a:cubicBezTo>
                  <a:cubicBezTo>
                    <a:pt x="547839" y="202155"/>
                    <a:pt x="550959" y="192155"/>
                    <a:pt x="550959" y="181421"/>
                  </a:cubicBez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984360" y="2619717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4"/>
                  </a:moveTo>
                  <a:cubicBezTo>
                    <a:pt x="0" y="222690"/>
                    <a:pt x="222690" y="0"/>
                    <a:pt x="497394" y="0"/>
                  </a:cubicBezTo>
                  <a:cubicBezTo>
                    <a:pt x="772097" y="0"/>
                    <a:pt x="994787" y="222690"/>
                    <a:pt x="994787" y="497394"/>
                  </a:cubicBezTo>
                  <a:cubicBezTo>
                    <a:pt x="994787" y="772097"/>
                    <a:pt x="772097" y="994787"/>
                    <a:pt x="497394" y="994787"/>
                  </a:cubicBezTo>
                  <a:cubicBezTo>
                    <a:pt x="222690" y="994787"/>
                    <a:pt x="0" y="772097"/>
                    <a:pt x="0" y="497394"/>
                  </a:cubicBezTo>
                  <a:close/>
                  <a:moveTo>
                    <a:pt x="550959" y="181421"/>
                  </a:moveTo>
                  <a:cubicBezTo>
                    <a:pt x="550959" y="151661"/>
                    <a:pt x="526977" y="127536"/>
                    <a:pt x="497394" y="127536"/>
                  </a:cubicBezTo>
                  <a:cubicBezTo>
                    <a:pt x="467810" y="127536"/>
                    <a:pt x="443828" y="151661"/>
                    <a:pt x="443828" y="181421"/>
                  </a:cubicBezTo>
                  <a:cubicBezTo>
                    <a:pt x="443828" y="192155"/>
                    <a:pt x="446948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3"/>
                    <a:pt x="239668" y="470600"/>
                    <a:pt x="245241" y="466989"/>
                  </a:cubicBezTo>
                  <a:cubicBezTo>
                    <a:pt x="253592" y="461580"/>
                    <a:pt x="263534" y="458442"/>
                    <a:pt x="274203" y="458442"/>
                  </a:cubicBezTo>
                  <a:cubicBezTo>
                    <a:pt x="303787" y="458442"/>
                    <a:pt x="327769" y="482566"/>
                    <a:pt x="327769" y="512326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2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7"/>
                    <a:pt x="452325" y="774960"/>
                  </a:cubicBezTo>
                  <a:cubicBezTo>
                    <a:pt x="446948" y="766560"/>
                    <a:pt x="443828" y="756558"/>
                    <a:pt x="443828" y="745824"/>
                  </a:cubicBezTo>
                  <a:cubicBezTo>
                    <a:pt x="443828" y="716065"/>
                    <a:pt x="467810" y="691940"/>
                    <a:pt x="497394" y="691940"/>
                  </a:cubicBezTo>
                  <a:cubicBezTo>
                    <a:pt x="526977" y="691940"/>
                    <a:pt x="550959" y="716065"/>
                    <a:pt x="550959" y="745824"/>
                  </a:cubicBezTo>
                  <a:cubicBezTo>
                    <a:pt x="550959" y="756558"/>
                    <a:pt x="547839" y="766560"/>
                    <a:pt x="542461" y="774960"/>
                  </a:cubicBezTo>
                  <a:cubicBezTo>
                    <a:pt x="538873" y="780567"/>
                    <a:pt x="542548" y="790728"/>
                    <a:pt x="549177" y="790728"/>
                  </a:cubicBezTo>
                  <a:lnTo>
                    <a:pt x="758525" y="790728"/>
                  </a:lnTo>
                  <a:cubicBezTo>
                    <a:pt x="762223" y="790728"/>
                    <a:pt x="765221" y="787712"/>
                    <a:pt x="765221" y="783992"/>
                  </a:cubicBezTo>
                  <a:lnTo>
                    <a:pt x="765221" y="564418"/>
                  </a:lnTo>
                  <a:cubicBezTo>
                    <a:pt x="765221" y="557749"/>
                    <a:pt x="755119" y="554052"/>
                    <a:pt x="749545" y="557663"/>
                  </a:cubicBezTo>
                  <a:cubicBezTo>
                    <a:pt x="741195" y="563071"/>
                    <a:pt x="731253" y="566210"/>
                    <a:pt x="720583" y="566210"/>
                  </a:cubicBezTo>
                  <a:cubicBezTo>
                    <a:pt x="691000" y="566210"/>
                    <a:pt x="667018" y="542085"/>
                    <a:pt x="667018" y="512326"/>
                  </a:cubicBezTo>
                  <a:cubicBezTo>
                    <a:pt x="667018" y="482566"/>
                    <a:pt x="691000" y="458442"/>
                    <a:pt x="720583" y="458442"/>
                  </a:cubicBezTo>
                  <a:cubicBezTo>
                    <a:pt x="731253" y="458442"/>
                    <a:pt x="741195" y="461580"/>
                    <a:pt x="749545" y="466989"/>
                  </a:cubicBezTo>
                  <a:cubicBezTo>
                    <a:pt x="755119" y="470599"/>
                    <a:pt x="765221" y="466902"/>
                    <a:pt x="765221" y="460233"/>
                  </a:cubicBezTo>
                  <a:lnTo>
                    <a:pt x="765221" y="233060"/>
                  </a:lnTo>
                  <a:cubicBezTo>
                    <a:pt x="765221" y="229340"/>
                    <a:pt x="762223" y="226324"/>
                    <a:pt x="758525" y="226324"/>
                  </a:cubicBezTo>
                  <a:lnTo>
                    <a:pt x="549177" y="226324"/>
                  </a:lnTo>
                  <a:cubicBezTo>
                    <a:pt x="542548" y="226324"/>
                    <a:pt x="538873" y="216162"/>
                    <a:pt x="542461" y="210556"/>
                  </a:cubicBezTo>
                  <a:cubicBezTo>
                    <a:pt x="547839" y="202155"/>
                    <a:pt x="550959" y="192155"/>
                    <a:pt x="550959" y="181421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3984190" y="4061504"/>
            <a:ext cx="7536" cy="678263"/>
          </a:xfrm>
          <a:custGeom>
            <a:avLst/>
            <a:gdLst/>
            <a:ahLst/>
            <a:cxnLst/>
            <a:rect l="0" t="0" r="0" b="0"/>
            <a:pathLst>
              <a:path w="7536" h="678263">
                <a:moveTo>
                  <a:pt x="0" y="0"/>
                </a:moveTo>
                <a:lnTo>
                  <a:pt x="0" y="678263"/>
                </a:lnTo>
              </a:path>
            </a:pathLst>
          </a:custGeom>
          <a:noFill/>
          <a:ln w="11304">
            <a:solidFill>
              <a:srgbClr val="FB676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0" name="Group 19"/>
          <p:cNvGrpSpPr/>
          <p:nvPr/>
        </p:nvGrpSpPr>
        <p:grpSpPr>
          <a:xfrm>
            <a:off x="3844163" y="3299352"/>
            <a:ext cx="36033" cy="36033"/>
            <a:chOff x="3465151" y="1905143"/>
            <a:chExt cx="36033" cy="36033"/>
          </a:xfrm>
        </p:grpSpPr>
        <p:sp>
          <p:nvSpPr>
            <p:cNvPr id="18" name="Rounded Rectangle 17"/>
            <p:cNvSpPr/>
            <p:nvPr/>
          </p:nvSpPr>
          <p:spPr>
            <a:xfrm>
              <a:off x="3465151" y="1905143"/>
              <a:ext cx="36033" cy="36033"/>
            </a:xfrm>
            <a:custGeom>
              <a:avLst/>
              <a:gdLst/>
              <a:ahLst/>
              <a:cxnLst/>
              <a:rect l="0" t="0" r="0" b="0"/>
              <a:pathLst>
                <a:path w="36033" h="36033">
                  <a:moveTo>
                    <a:pt x="18016" y="0"/>
                  </a:moveTo>
                  <a:cubicBezTo>
                    <a:pt x="27960" y="0"/>
                    <a:pt x="36033" y="8072"/>
                    <a:pt x="36033" y="18016"/>
                  </a:cubicBezTo>
                  <a:cubicBezTo>
                    <a:pt x="36033" y="27960"/>
                    <a:pt x="27960" y="36033"/>
                    <a:pt x="18016" y="36033"/>
                  </a:cubicBezTo>
                  <a:cubicBezTo>
                    <a:pt x="8072" y="36033"/>
                    <a:pt x="0" y="27960"/>
                    <a:pt x="0" y="18016"/>
                  </a:cubicBezTo>
                  <a:cubicBezTo>
                    <a:pt x="0" y="8072"/>
                    <a:pt x="8072" y="0"/>
                    <a:pt x="18016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465151" y="1905143"/>
              <a:ext cx="36033" cy="36033"/>
            </a:xfrm>
            <a:custGeom>
              <a:avLst/>
              <a:gdLst/>
              <a:ahLst/>
              <a:cxnLst/>
              <a:rect l="0" t="0" r="0" b="0"/>
              <a:pathLst>
                <a:path w="36033" h="36033">
                  <a:moveTo>
                    <a:pt x="18016" y="0"/>
                  </a:moveTo>
                  <a:cubicBezTo>
                    <a:pt x="27960" y="0"/>
                    <a:pt x="36033" y="8072"/>
                    <a:pt x="36033" y="18016"/>
                  </a:cubicBezTo>
                  <a:cubicBezTo>
                    <a:pt x="36033" y="27960"/>
                    <a:pt x="27960" y="36033"/>
                    <a:pt x="18016" y="36033"/>
                  </a:cubicBezTo>
                  <a:cubicBezTo>
                    <a:pt x="8072" y="36033"/>
                    <a:pt x="0" y="27960"/>
                    <a:pt x="0" y="18016"/>
                  </a:cubicBezTo>
                  <a:cubicBezTo>
                    <a:pt x="0" y="8072"/>
                    <a:pt x="8072" y="0"/>
                    <a:pt x="18016" y="0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29464" y="2388995"/>
            <a:ext cx="994787" cy="994787"/>
            <a:chOff x="4250452" y="994786"/>
            <a:chExt cx="994787" cy="994787"/>
          </a:xfrm>
        </p:grpSpPr>
        <p:sp>
          <p:nvSpPr>
            <p:cNvPr id="21" name="Rounded Rectangle 20"/>
            <p:cNvSpPr/>
            <p:nvPr/>
          </p:nvSpPr>
          <p:spPr>
            <a:xfrm>
              <a:off x="4250452" y="994786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3"/>
                  </a:moveTo>
                  <a:cubicBezTo>
                    <a:pt x="0" y="222690"/>
                    <a:pt x="222690" y="0"/>
                    <a:pt x="497393" y="0"/>
                  </a:cubicBezTo>
                  <a:cubicBezTo>
                    <a:pt x="772096" y="0"/>
                    <a:pt x="994787" y="222690"/>
                    <a:pt x="994787" y="497393"/>
                  </a:cubicBezTo>
                  <a:cubicBezTo>
                    <a:pt x="994787" y="772096"/>
                    <a:pt x="772096" y="994787"/>
                    <a:pt x="497393" y="994787"/>
                  </a:cubicBezTo>
                  <a:cubicBezTo>
                    <a:pt x="222690" y="994787"/>
                    <a:pt x="0" y="772096"/>
                    <a:pt x="0" y="497393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7" y="127536"/>
                    <a:pt x="497393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2"/>
                    <a:pt x="239668" y="470600"/>
                    <a:pt x="245241" y="466989"/>
                  </a:cubicBezTo>
                  <a:cubicBezTo>
                    <a:pt x="253592" y="461580"/>
                    <a:pt x="263534" y="458441"/>
                    <a:pt x="274203" y="458441"/>
                  </a:cubicBezTo>
                  <a:cubicBezTo>
                    <a:pt x="303787" y="458441"/>
                    <a:pt x="327769" y="482566"/>
                    <a:pt x="327769" y="512325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1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6"/>
                    <a:pt x="452325" y="774960"/>
                  </a:cubicBezTo>
                  <a:cubicBezTo>
                    <a:pt x="446947" y="766559"/>
                    <a:pt x="443827" y="756558"/>
                    <a:pt x="443827" y="745824"/>
                  </a:cubicBezTo>
                  <a:cubicBezTo>
                    <a:pt x="443827" y="716064"/>
                    <a:pt x="467809" y="691940"/>
                    <a:pt x="497393" y="691940"/>
                  </a:cubicBezTo>
                  <a:cubicBezTo>
                    <a:pt x="526977" y="691940"/>
                    <a:pt x="550958" y="716064"/>
                    <a:pt x="550958" y="745824"/>
                  </a:cubicBezTo>
                  <a:cubicBezTo>
                    <a:pt x="550958" y="756558"/>
                    <a:pt x="547838" y="766559"/>
                    <a:pt x="542461" y="774960"/>
                  </a:cubicBezTo>
                  <a:cubicBezTo>
                    <a:pt x="538872" y="780566"/>
                    <a:pt x="542548" y="790728"/>
                    <a:pt x="549177" y="790728"/>
                  </a:cubicBezTo>
                  <a:lnTo>
                    <a:pt x="758524" y="790728"/>
                  </a:lnTo>
                  <a:cubicBezTo>
                    <a:pt x="762222" y="790728"/>
                    <a:pt x="765220" y="787712"/>
                    <a:pt x="765220" y="783992"/>
                  </a:cubicBezTo>
                  <a:lnTo>
                    <a:pt x="765220" y="564418"/>
                  </a:lnTo>
                  <a:cubicBezTo>
                    <a:pt x="765220" y="557749"/>
                    <a:pt x="755118" y="554052"/>
                    <a:pt x="749545" y="557662"/>
                  </a:cubicBezTo>
                  <a:cubicBezTo>
                    <a:pt x="741195" y="563071"/>
                    <a:pt x="731253" y="566210"/>
                    <a:pt x="720582" y="566210"/>
                  </a:cubicBezTo>
                  <a:cubicBezTo>
                    <a:pt x="690999" y="566210"/>
                    <a:pt x="667017" y="542085"/>
                    <a:pt x="667017" y="512325"/>
                  </a:cubicBezTo>
                  <a:cubicBezTo>
                    <a:pt x="667017" y="482566"/>
                    <a:pt x="690999" y="458441"/>
                    <a:pt x="720582" y="458441"/>
                  </a:cubicBezTo>
                  <a:cubicBezTo>
                    <a:pt x="731253" y="458441"/>
                    <a:pt x="741195" y="461580"/>
                    <a:pt x="749545" y="466989"/>
                  </a:cubicBezTo>
                  <a:cubicBezTo>
                    <a:pt x="755118" y="470599"/>
                    <a:pt x="765220" y="466902"/>
                    <a:pt x="765220" y="460233"/>
                  </a:cubicBezTo>
                  <a:lnTo>
                    <a:pt x="765220" y="233060"/>
                  </a:lnTo>
                  <a:cubicBezTo>
                    <a:pt x="765220" y="229340"/>
                    <a:pt x="762222" y="226324"/>
                    <a:pt x="758524" y="226324"/>
                  </a:cubicBezTo>
                  <a:lnTo>
                    <a:pt x="549177" y="226324"/>
                  </a:lnTo>
                  <a:cubicBezTo>
                    <a:pt x="542548" y="226324"/>
                    <a:pt x="538872" y="216162"/>
                    <a:pt x="542461" y="210556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solidFill>
              <a:srgbClr val="F366B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250452" y="994786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3"/>
                  </a:moveTo>
                  <a:cubicBezTo>
                    <a:pt x="0" y="222690"/>
                    <a:pt x="222690" y="0"/>
                    <a:pt x="497393" y="0"/>
                  </a:cubicBezTo>
                  <a:cubicBezTo>
                    <a:pt x="772096" y="0"/>
                    <a:pt x="994787" y="222690"/>
                    <a:pt x="994787" y="497393"/>
                  </a:cubicBezTo>
                  <a:cubicBezTo>
                    <a:pt x="994787" y="772096"/>
                    <a:pt x="772096" y="994787"/>
                    <a:pt x="497393" y="994787"/>
                  </a:cubicBezTo>
                  <a:cubicBezTo>
                    <a:pt x="222690" y="994787"/>
                    <a:pt x="0" y="772096"/>
                    <a:pt x="0" y="497393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7" y="127536"/>
                    <a:pt x="497393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2"/>
                    <a:pt x="239668" y="470600"/>
                    <a:pt x="245241" y="466989"/>
                  </a:cubicBezTo>
                  <a:cubicBezTo>
                    <a:pt x="253592" y="461580"/>
                    <a:pt x="263534" y="458441"/>
                    <a:pt x="274203" y="458441"/>
                  </a:cubicBezTo>
                  <a:cubicBezTo>
                    <a:pt x="303787" y="458441"/>
                    <a:pt x="327769" y="482566"/>
                    <a:pt x="327769" y="512325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1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6"/>
                    <a:pt x="452325" y="774960"/>
                  </a:cubicBezTo>
                  <a:cubicBezTo>
                    <a:pt x="446947" y="766559"/>
                    <a:pt x="443827" y="756558"/>
                    <a:pt x="443827" y="745824"/>
                  </a:cubicBezTo>
                  <a:cubicBezTo>
                    <a:pt x="443827" y="716064"/>
                    <a:pt x="467809" y="691940"/>
                    <a:pt x="497393" y="691940"/>
                  </a:cubicBezTo>
                  <a:cubicBezTo>
                    <a:pt x="526977" y="691940"/>
                    <a:pt x="550958" y="716064"/>
                    <a:pt x="550958" y="745824"/>
                  </a:cubicBezTo>
                  <a:cubicBezTo>
                    <a:pt x="550958" y="756558"/>
                    <a:pt x="547838" y="766559"/>
                    <a:pt x="542461" y="774960"/>
                  </a:cubicBezTo>
                  <a:cubicBezTo>
                    <a:pt x="538872" y="780566"/>
                    <a:pt x="542548" y="790728"/>
                    <a:pt x="549177" y="790728"/>
                  </a:cubicBezTo>
                  <a:lnTo>
                    <a:pt x="758524" y="790728"/>
                  </a:lnTo>
                  <a:cubicBezTo>
                    <a:pt x="762222" y="790728"/>
                    <a:pt x="765220" y="787712"/>
                    <a:pt x="765220" y="783992"/>
                  </a:cubicBezTo>
                  <a:lnTo>
                    <a:pt x="765220" y="564418"/>
                  </a:lnTo>
                  <a:cubicBezTo>
                    <a:pt x="765220" y="557749"/>
                    <a:pt x="755118" y="554052"/>
                    <a:pt x="749545" y="557662"/>
                  </a:cubicBezTo>
                  <a:cubicBezTo>
                    <a:pt x="741195" y="563071"/>
                    <a:pt x="731253" y="566210"/>
                    <a:pt x="720582" y="566210"/>
                  </a:cubicBezTo>
                  <a:cubicBezTo>
                    <a:pt x="690999" y="566210"/>
                    <a:pt x="667017" y="542085"/>
                    <a:pt x="667017" y="512325"/>
                  </a:cubicBezTo>
                  <a:cubicBezTo>
                    <a:pt x="667017" y="482566"/>
                    <a:pt x="690999" y="458441"/>
                    <a:pt x="720582" y="458441"/>
                  </a:cubicBezTo>
                  <a:cubicBezTo>
                    <a:pt x="731253" y="458441"/>
                    <a:pt x="741195" y="461580"/>
                    <a:pt x="749545" y="466989"/>
                  </a:cubicBezTo>
                  <a:cubicBezTo>
                    <a:pt x="755118" y="470599"/>
                    <a:pt x="765220" y="466902"/>
                    <a:pt x="765220" y="460233"/>
                  </a:cubicBezTo>
                  <a:lnTo>
                    <a:pt x="765220" y="233060"/>
                  </a:lnTo>
                  <a:cubicBezTo>
                    <a:pt x="765220" y="229340"/>
                    <a:pt x="762222" y="226324"/>
                    <a:pt x="758524" y="226324"/>
                  </a:cubicBezTo>
                  <a:lnTo>
                    <a:pt x="549177" y="226324"/>
                  </a:lnTo>
                  <a:cubicBezTo>
                    <a:pt x="542548" y="226324"/>
                    <a:pt x="538872" y="216162"/>
                    <a:pt x="542461" y="210556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5128274" y="3556484"/>
            <a:ext cx="7536" cy="868200"/>
          </a:xfrm>
          <a:custGeom>
            <a:avLst/>
            <a:gdLst/>
            <a:ahLst/>
            <a:cxnLst/>
            <a:rect l="0" t="0" r="0" b="0"/>
            <a:pathLst>
              <a:path w="7536" h="868200">
                <a:moveTo>
                  <a:pt x="0" y="0"/>
                </a:moveTo>
                <a:lnTo>
                  <a:pt x="1" y="868200"/>
                </a:lnTo>
              </a:path>
            </a:pathLst>
          </a:custGeom>
          <a:noFill/>
          <a:ln w="11304">
            <a:solidFill>
              <a:srgbClr val="F366B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110255" y="4250456"/>
            <a:ext cx="36034" cy="36034"/>
          </a:xfrm>
          <a:custGeom>
            <a:avLst/>
            <a:gdLst/>
            <a:ahLst/>
            <a:cxnLst/>
            <a:rect l="0" t="0" r="0" b="0"/>
            <a:pathLst>
              <a:path w="36034" h="36034">
                <a:moveTo>
                  <a:pt x="18017" y="0"/>
                </a:moveTo>
                <a:cubicBezTo>
                  <a:pt x="27961" y="0"/>
                  <a:pt x="36034" y="8073"/>
                  <a:pt x="36034" y="18017"/>
                </a:cubicBezTo>
                <a:cubicBezTo>
                  <a:pt x="36034" y="27961"/>
                  <a:pt x="27961" y="36034"/>
                  <a:pt x="18017" y="36034"/>
                </a:cubicBezTo>
                <a:cubicBezTo>
                  <a:pt x="8073" y="36034"/>
                  <a:pt x="0" y="27961"/>
                  <a:pt x="0" y="18017"/>
                </a:cubicBezTo>
                <a:cubicBezTo>
                  <a:pt x="0" y="8073"/>
                  <a:pt x="8073" y="0"/>
                  <a:pt x="18017" y="0"/>
                </a:cubicBezTo>
                <a:close/>
              </a:path>
            </a:pathLst>
          </a:custGeom>
          <a:noFill/>
          <a:ln w="11304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8" name="Group 27"/>
          <p:cNvGrpSpPr/>
          <p:nvPr/>
        </p:nvGrpSpPr>
        <p:grpSpPr>
          <a:xfrm>
            <a:off x="5895557" y="4013926"/>
            <a:ext cx="994787" cy="994787"/>
            <a:chOff x="5516545" y="2619717"/>
            <a:chExt cx="994787" cy="994787"/>
          </a:xfrm>
        </p:grpSpPr>
        <p:sp>
          <p:nvSpPr>
            <p:cNvPr id="26" name="Rounded Rectangle 25"/>
            <p:cNvSpPr/>
            <p:nvPr/>
          </p:nvSpPr>
          <p:spPr>
            <a:xfrm>
              <a:off x="5516545" y="2619717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4"/>
                  </a:moveTo>
                  <a:cubicBezTo>
                    <a:pt x="0" y="222690"/>
                    <a:pt x="222690" y="0"/>
                    <a:pt x="497394" y="0"/>
                  </a:cubicBezTo>
                  <a:cubicBezTo>
                    <a:pt x="772097" y="0"/>
                    <a:pt x="994787" y="222690"/>
                    <a:pt x="994787" y="497394"/>
                  </a:cubicBezTo>
                  <a:cubicBezTo>
                    <a:pt x="994787" y="772097"/>
                    <a:pt x="772097" y="994787"/>
                    <a:pt x="497394" y="994787"/>
                  </a:cubicBezTo>
                  <a:cubicBezTo>
                    <a:pt x="222690" y="994787"/>
                    <a:pt x="0" y="772097"/>
                    <a:pt x="0" y="497394"/>
                  </a:cubicBezTo>
                  <a:close/>
                  <a:moveTo>
                    <a:pt x="550959" y="181421"/>
                  </a:moveTo>
                  <a:cubicBezTo>
                    <a:pt x="550959" y="151661"/>
                    <a:pt x="526977" y="127536"/>
                    <a:pt x="497394" y="127536"/>
                  </a:cubicBezTo>
                  <a:cubicBezTo>
                    <a:pt x="467810" y="127536"/>
                    <a:pt x="443828" y="151661"/>
                    <a:pt x="443828" y="181421"/>
                  </a:cubicBezTo>
                  <a:cubicBezTo>
                    <a:pt x="443828" y="192155"/>
                    <a:pt x="446948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3"/>
                    <a:pt x="239668" y="470600"/>
                    <a:pt x="245241" y="466989"/>
                  </a:cubicBezTo>
                  <a:cubicBezTo>
                    <a:pt x="253592" y="461580"/>
                    <a:pt x="263534" y="458442"/>
                    <a:pt x="274203" y="458442"/>
                  </a:cubicBezTo>
                  <a:cubicBezTo>
                    <a:pt x="303787" y="458442"/>
                    <a:pt x="327769" y="482566"/>
                    <a:pt x="327769" y="512326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2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7"/>
                    <a:pt x="452325" y="774960"/>
                  </a:cubicBezTo>
                  <a:cubicBezTo>
                    <a:pt x="446948" y="766560"/>
                    <a:pt x="443828" y="756558"/>
                    <a:pt x="443828" y="745824"/>
                  </a:cubicBezTo>
                  <a:cubicBezTo>
                    <a:pt x="443828" y="716065"/>
                    <a:pt x="467810" y="691940"/>
                    <a:pt x="497394" y="691940"/>
                  </a:cubicBezTo>
                  <a:cubicBezTo>
                    <a:pt x="526977" y="691940"/>
                    <a:pt x="550959" y="716065"/>
                    <a:pt x="550959" y="745824"/>
                  </a:cubicBezTo>
                  <a:cubicBezTo>
                    <a:pt x="550959" y="756558"/>
                    <a:pt x="547839" y="766560"/>
                    <a:pt x="542461" y="774960"/>
                  </a:cubicBezTo>
                  <a:cubicBezTo>
                    <a:pt x="538873" y="780567"/>
                    <a:pt x="542548" y="790728"/>
                    <a:pt x="549177" y="790728"/>
                  </a:cubicBezTo>
                  <a:lnTo>
                    <a:pt x="758525" y="790728"/>
                  </a:lnTo>
                  <a:cubicBezTo>
                    <a:pt x="762223" y="790728"/>
                    <a:pt x="765221" y="787712"/>
                    <a:pt x="765221" y="783992"/>
                  </a:cubicBezTo>
                  <a:lnTo>
                    <a:pt x="765221" y="564418"/>
                  </a:lnTo>
                  <a:cubicBezTo>
                    <a:pt x="765221" y="557749"/>
                    <a:pt x="755119" y="554052"/>
                    <a:pt x="749545" y="557663"/>
                  </a:cubicBezTo>
                  <a:cubicBezTo>
                    <a:pt x="741195" y="563071"/>
                    <a:pt x="731253" y="566210"/>
                    <a:pt x="720583" y="566210"/>
                  </a:cubicBezTo>
                  <a:cubicBezTo>
                    <a:pt x="691000" y="566210"/>
                    <a:pt x="667018" y="542085"/>
                    <a:pt x="667018" y="512326"/>
                  </a:cubicBezTo>
                  <a:cubicBezTo>
                    <a:pt x="667018" y="482566"/>
                    <a:pt x="691000" y="458442"/>
                    <a:pt x="720583" y="458442"/>
                  </a:cubicBezTo>
                  <a:cubicBezTo>
                    <a:pt x="731253" y="458442"/>
                    <a:pt x="741195" y="461580"/>
                    <a:pt x="749545" y="466989"/>
                  </a:cubicBezTo>
                  <a:cubicBezTo>
                    <a:pt x="755119" y="470599"/>
                    <a:pt x="765221" y="466902"/>
                    <a:pt x="765221" y="460233"/>
                  </a:cubicBezTo>
                  <a:lnTo>
                    <a:pt x="765221" y="233060"/>
                  </a:lnTo>
                  <a:cubicBezTo>
                    <a:pt x="765221" y="229340"/>
                    <a:pt x="762223" y="226324"/>
                    <a:pt x="758525" y="226324"/>
                  </a:cubicBezTo>
                  <a:lnTo>
                    <a:pt x="549177" y="226324"/>
                  </a:lnTo>
                  <a:cubicBezTo>
                    <a:pt x="542548" y="226324"/>
                    <a:pt x="538873" y="216162"/>
                    <a:pt x="542461" y="210556"/>
                  </a:cubicBezTo>
                  <a:cubicBezTo>
                    <a:pt x="547839" y="202155"/>
                    <a:pt x="550959" y="192155"/>
                    <a:pt x="550959" y="181421"/>
                  </a:cubicBezTo>
                  <a:close/>
                </a:path>
              </a:pathLst>
            </a:custGeom>
            <a:solidFill>
              <a:srgbClr val="CB68F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516545" y="2619717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4"/>
                  </a:moveTo>
                  <a:cubicBezTo>
                    <a:pt x="0" y="222690"/>
                    <a:pt x="222690" y="0"/>
                    <a:pt x="497394" y="0"/>
                  </a:cubicBezTo>
                  <a:cubicBezTo>
                    <a:pt x="772097" y="0"/>
                    <a:pt x="994787" y="222690"/>
                    <a:pt x="994787" y="497394"/>
                  </a:cubicBezTo>
                  <a:cubicBezTo>
                    <a:pt x="994787" y="772097"/>
                    <a:pt x="772097" y="994787"/>
                    <a:pt x="497394" y="994787"/>
                  </a:cubicBezTo>
                  <a:cubicBezTo>
                    <a:pt x="222690" y="994787"/>
                    <a:pt x="0" y="772097"/>
                    <a:pt x="0" y="497394"/>
                  </a:cubicBezTo>
                  <a:close/>
                  <a:moveTo>
                    <a:pt x="550959" y="181421"/>
                  </a:moveTo>
                  <a:cubicBezTo>
                    <a:pt x="550959" y="151661"/>
                    <a:pt x="526977" y="127536"/>
                    <a:pt x="497394" y="127536"/>
                  </a:cubicBezTo>
                  <a:cubicBezTo>
                    <a:pt x="467810" y="127536"/>
                    <a:pt x="443828" y="151661"/>
                    <a:pt x="443828" y="181421"/>
                  </a:cubicBezTo>
                  <a:cubicBezTo>
                    <a:pt x="443828" y="192155"/>
                    <a:pt x="446948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3"/>
                    <a:pt x="239668" y="470600"/>
                    <a:pt x="245241" y="466989"/>
                  </a:cubicBezTo>
                  <a:cubicBezTo>
                    <a:pt x="253592" y="461580"/>
                    <a:pt x="263534" y="458442"/>
                    <a:pt x="274203" y="458442"/>
                  </a:cubicBezTo>
                  <a:cubicBezTo>
                    <a:pt x="303787" y="458442"/>
                    <a:pt x="327769" y="482566"/>
                    <a:pt x="327769" y="512326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2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7"/>
                    <a:pt x="452325" y="774960"/>
                  </a:cubicBezTo>
                  <a:cubicBezTo>
                    <a:pt x="446948" y="766560"/>
                    <a:pt x="443828" y="756558"/>
                    <a:pt x="443828" y="745824"/>
                  </a:cubicBezTo>
                  <a:cubicBezTo>
                    <a:pt x="443828" y="716065"/>
                    <a:pt x="467810" y="691940"/>
                    <a:pt x="497394" y="691940"/>
                  </a:cubicBezTo>
                  <a:cubicBezTo>
                    <a:pt x="526977" y="691940"/>
                    <a:pt x="550959" y="716065"/>
                    <a:pt x="550959" y="745824"/>
                  </a:cubicBezTo>
                  <a:cubicBezTo>
                    <a:pt x="550959" y="756558"/>
                    <a:pt x="547839" y="766560"/>
                    <a:pt x="542461" y="774960"/>
                  </a:cubicBezTo>
                  <a:cubicBezTo>
                    <a:pt x="538873" y="780567"/>
                    <a:pt x="542548" y="790728"/>
                    <a:pt x="549177" y="790728"/>
                  </a:cubicBezTo>
                  <a:lnTo>
                    <a:pt x="758525" y="790728"/>
                  </a:lnTo>
                  <a:cubicBezTo>
                    <a:pt x="762223" y="790728"/>
                    <a:pt x="765221" y="787712"/>
                    <a:pt x="765221" y="783992"/>
                  </a:cubicBezTo>
                  <a:lnTo>
                    <a:pt x="765221" y="564418"/>
                  </a:lnTo>
                  <a:cubicBezTo>
                    <a:pt x="765221" y="557749"/>
                    <a:pt x="755119" y="554052"/>
                    <a:pt x="749545" y="557663"/>
                  </a:cubicBezTo>
                  <a:cubicBezTo>
                    <a:pt x="741195" y="563071"/>
                    <a:pt x="731253" y="566210"/>
                    <a:pt x="720583" y="566210"/>
                  </a:cubicBezTo>
                  <a:cubicBezTo>
                    <a:pt x="691000" y="566210"/>
                    <a:pt x="667018" y="542085"/>
                    <a:pt x="667018" y="512326"/>
                  </a:cubicBezTo>
                  <a:cubicBezTo>
                    <a:pt x="667018" y="482566"/>
                    <a:pt x="691000" y="458442"/>
                    <a:pt x="720583" y="458442"/>
                  </a:cubicBezTo>
                  <a:cubicBezTo>
                    <a:pt x="731253" y="458442"/>
                    <a:pt x="741195" y="461580"/>
                    <a:pt x="749545" y="466989"/>
                  </a:cubicBezTo>
                  <a:cubicBezTo>
                    <a:pt x="755119" y="470599"/>
                    <a:pt x="765221" y="466902"/>
                    <a:pt x="765221" y="460233"/>
                  </a:cubicBezTo>
                  <a:lnTo>
                    <a:pt x="765221" y="233060"/>
                  </a:lnTo>
                  <a:cubicBezTo>
                    <a:pt x="765221" y="229340"/>
                    <a:pt x="762223" y="226324"/>
                    <a:pt x="758525" y="226324"/>
                  </a:cubicBezTo>
                  <a:lnTo>
                    <a:pt x="549177" y="226324"/>
                  </a:lnTo>
                  <a:cubicBezTo>
                    <a:pt x="542548" y="226324"/>
                    <a:pt x="538873" y="216162"/>
                    <a:pt x="542461" y="210556"/>
                  </a:cubicBezTo>
                  <a:cubicBezTo>
                    <a:pt x="547839" y="202155"/>
                    <a:pt x="550959" y="192155"/>
                    <a:pt x="550959" y="181421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6642519" y="3269775"/>
            <a:ext cx="7536" cy="888262"/>
          </a:xfrm>
          <a:custGeom>
            <a:avLst/>
            <a:gdLst/>
            <a:ahLst/>
            <a:cxnLst/>
            <a:rect l="0" t="0" r="0" b="0"/>
            <a:pathLst>
              <a:path w="7536" h="888262">
                <a:moveTo>
                  <a:pt x="0" y="0"/>
                </a:moveTo>
                <a:lnTo>
                  <a:pt x="0" y="888262"/>
                </a:lnTo>
              </a:path>
            </a:pathLst>
          </a:custGeom>
          <a:noFill/>
          <a:ln w="11304">
            <a:solidFill>
              <a:srgbClr val="CB68F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2" name="Group 31"/>
          <p:cNvGrpSpPr/>
          <p:nvPr/>
        </p:nvGrpSpPr>
        <p:grpSpPr>
          <a:xfrm>
            <a:off x="6376347" y="3110946"/>
            <a:ext cx="36033" cy="36033"/>
            <a:chOff x="5997335" y="1716737"/>
            <a:chExt cx="36033" cy="36033"/>
          </a:xfrm>
        </p:grpSpPr>
        <p:sp>
          <p:nvSpPr>
            <p:cNvPr id="30" name="Rounded Rectangle 29"/>
            <p:cNvSpPr/>
            <p:nvPr/>
          </p:nvSpPr>
          <p:spPr>
            <a:xfrm>
              <a:off x="5997335" y="1716737"/>
              <a:ext cx="36033" cy="36033"/>
            </a:xfrm>
            <a:custGeom>
              <a:avLst/>
              <a:gdLst/>
              <a:ahLst/>
              <a:cxnLst/>
              <a:rect l="0" t="0" r="0" b="0"/>
              <a:pathLst>
                <a:path w="36033" h="36033">
                  <a:moveTo>
                    <a:pt x="18016" y="0"/>
                  </a:moveTo>
                  <a:cubicBezTo>
                    <a:pt x="27960" y="0"/>
                    <a:pt x="36033" y="8072"/>
                    <a:pt x="36033" y="18016"/>
                  </a:cubicBezTo>
                  <a:cubicBezTo>
                    <a:pt x="36033" y="27960"/>
                    <a:pt x="27960" y="36033"/>
                    <a:pt x="18016" y="36033"/>
                  </a:cubicBezTo>
                  <a:cubicBezTo>
                    <a:pt x="8072" y="36033"/>
                    <a:pt x="0" y="27960"/>
                    <a:pt x="0" y="18016"/>
                  </a:cubicBezTo>
                  <a:cubicBezTo>
                    <a:pt x="0" y="8072"/>
                    <a:pt x="8072" y="0"/>
                    <a:pt x="18016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997335" y="1716737"/>
              <a:ext cx="36033" cy="36033"/>
            </a:xfrm>
            <a:custGeom>
              <a:avLst/>
              <a:gdLst/>
              <a:ahLst/>
              <a:cxnLst/>
              <a:rect l="0" t="0" r="0" b="0"/>
              <a:pathLst>
                <a:path w="36033" h="36033">
                  <a:moveTo>
                    <a:pt x="18016" y="0"/>
                  </a:moveTo>
                  <a:cubicBezTo>
                    <a:pt x="27960" y="0"/>
                    <a:pt x="36033" y="8072"/>
                    <a:pt x="36033" y="18016"/>
                  </a:cubicBezTo>
                  <a:cubicBezTo>
                    <a:pt x="36033" y="27960"/>
                    <a:pt x="27960" y="36033"/>
                    <a:pt x="18016" y="36033"/>
                  </a:cubicBezTo>
                  <a:cubicBezTo>
                    <a:pt x="8072" y="36033"/>
                    <a:pt x="0" y="27960"/>
                    <a:pt x="0" y="18016"/>
                  </a:cubicBezTo>
                  <a:cubicBezTo>
                    <a:pt x="0" y="8072"/>
                    <a:pt x="8072" y="0"/>
                    <a:pt x="18016" y="0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161649" y="2388995"/>
            <a:ext cx="994787" cy="994787"/>
            <a:chOff x="6782637" y="994786"/>
            <a:chExt cx="994787" cy="994787"/>
          </a:xfrm>
        </p:grpSpPr>
        <p:sp>
          <p:nvSpPr>
            <p:cNvPr id="33" name="Rounded Rectangle 32"/>
            <p:cNvSpPr/>
            <p:nvPr/>
          </p:nvSpPr>
          <p:spPr>
            <a:xfrm>
              <a:off x="6782637" y="994786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3"/>
                  </a:moveTo>
                  <a:cubicBezTo>
                    <a:pt x="0" y="222690"/>
                    <a:pt x="222690" y="0"/>
                    <a:pt x="497393" y="0"/>
                  </a:cubicBezTo>
                  <a:cubicBezTo>
                    <a:pt x="772096" y="0"/>
                    <a:pt x="994787" y="222690"/>
                    <a:pt x="994787" y="497393"/>
                  </a:cubicBezTo>
                  <a:cubicBezTo>
                    <a:pt x="994787" y="772096"/>
                    <a:pt x="772096" y="994787"/>
                    <a:pt x="497393" y="994787"/>
                  </a:cubicBezTo>
                  <a:cubicBezTo>
                    <a:pt x="222690" y="994787"/>
                    <a:pt x="0" y="772096"/>
                    <a:pt x="0" y="497393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7" y="127536"/>
                    <a:pt x="497393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2"/>
                    <a:pt x="239668" y="470600"/>
                    <a:pt x="245241" y="466989"/>
                  </a:cubicBezTo>
                  <a:cubicBezTo>
                    <a:pt x="253592" y="461580"/>
                    <a:pt x="263534" y="458441"/>
                    <a:pt x="274203" y="458441"/>
                  </a:cubicBezTo>
                  <a:cubicBezTo>
                    <a:pt x="303787" y="458441"/>
                    <a:pt x="327769" y="482566"/>
                    <a:pt x="327769" y="512325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1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6"/>
                    <a:pt x="452325" y="774960"/>
                  </a:cubicBezTo>
                  <a:cubicBezTo>
                    <a:pt x="446947" y="766559"/>
                    <a:pt x="443827" y="756558"/>
                    <a:pt x="443827" y="745824"/>
                  </a:cubicBezTo>
                  <a:cubicBezTo>
                    <a:pt x="443827" y="716064"/>
                    <a:pt x="467809" y="691940"/>
                    <a:pt x="497393" y="691940"/>
                  </a:cubicBezTo>
                  <a:cubicBezTo>
                    <a:pt x="526977" y="691940"/>
                    <a:pt x="550958" y="716064"/>
                    <a:pt x="550958" y="745824"/>
                  </a:cubicBezTo>
                  <a:cubicBezTo>
                    <a:pt x="550958" y="756558"/>
                    <a:pt x="547838" y="766559"/>
                    <a:pt x="542461" y="774960"/>
                  </a:cubicBezTo>
                  <a:cubicBezTo>
                    <a:pt x="538872" y="780566"/>
                    <a:pt x="542548" y="790728"/>
                    <a:pt x="549177" y="790728"/>
                  </a:cubicBezTo>
                  <a:lnTo>
                    <a:pt x="758524" y="790728"/>
                  </a:lnTo>
                  <a:cubicBezTo>
                    <a:pt x="762222" y="790728"/>
                    <a:pt x="765220" y="787712"/>
                    <a:pt x="765220" y="783992"/>
                  </a:cubicBezTo>
                  <a:lnTo>
                    <a:pt x="765220" y="564418"/>
                  </a:lnTo>
                  <a:cubicBezTo>
                    <a:pt x="765220" y="557749"/>
                    <a:pt x="755118" y="554052"/>
                    <a:pt x="749545" y="557662"/>
                  </a:cubicBezTo>
                  <a:cubicBezTo>
                    <a:pt x="741195" y="563071"/>
                    <a:pt x="731253" y="566210"/>
                    <a:pt x="720582" y="566210"/>
                  </a:cubicBezTo>
                  <a:cubicBezTo>
                    <a:pt x="690999" y="566210"/>
                    <a:pt x="667017" y="542085"/>
                    <a:pt x="667017" y="512325"/>
                  </a:cubicBezTo>
                  <a:cubicBezTo>
                    <a:pt x="667017" y="482566"/>
                    <a:pt x="690999" y="458441"/>
                    <a:pt x="720582" y="458441"/>
                  </a:cubicBezTo>
                  <a:cubicBezTo>
                    <a:pt x="731253" y="458441"/>
                    <a:pt x="741195" y="461580"/>
                    <a:pt x="749545" y="466989"/>
                  </a:cubicBezTo>
                  <a:cubicBezTo>
                    <a:pt x="755118" y="470599"/>
                    <a:pt x="765220" y="466902"/>
                    <a:pt x="765220" y="460233"/>
                  </a:cubicBezTo>
                  <a:lnTo>
                    <a:pt x="765220" y="233060"/>
                  </a:lnTo>
                  <a:cubicBezTo>
                    <a:pt x="765220" y="229340"/>
                    <a:pt x="762222" y="226324"/>
                    <a:pt x="758524" y="226324"/>
                  </a:cubicBezTo>
                  <a:lnTo>
                    <a:pt x="549177" y="226324"/>
                  </a:lnTo>
                  <a:cubicBezTo>
                    <a:pt x="542548" y="226324"/>
                    <a:pt x="538872" y="216162"/>
                    <a:pt x="542461" y="210556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solidFill>
              <a:srgbClr val="8769F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782637" y="994786"/>
              <a:ext cx="994787" cy="994787"/>
            </a:xfrm>
            <a:custGeom>
              <a:avLst/>
              <a:gdLst/>
              <a:ahLst/>
              <a:cxnLst/>
              <a:rect l="0" t="0" r="0" b="0"/>
              <a:pathLst>
                <a:path w="994787" h="994787">
                  <a:moveTo>
                    <a:pt x="0" y="497393"/>
                  </a:moveTo>
                  <a:cubicBezTo>
                    <a:pt x="0" y="222690"/>
                    <a:pt x="222690" y="0"/>
                    <a:pt x="497393" y="0"/>
                  </a:cubicBezTo>
                  <a:cubicBezTo>
                    <a:pt x="772096" y="0"/>
                    <a:pt x="994787" y="222690"/>
                    <a:pt x="994787" y="497393"/>
                  </a:cubicBezTo>
                  <a:cubicBezTo>
                    <a:pt x="994787" y="772096"/>
                    <a:pt x="772096" y="994787"/>
                    <a:pt x="497393" y="994787"/>
                  </a:cubicBezTo>
                  <a:cubicBezTo>
                    <a:pt x="222690" y="994787"/>
                    <a:pt x="0" y="772096"/>
                    <a:pt x="0" y="497393"/>
                  </a:cubicBezTo>
                  <a:close/>
                  <a:moveTo>
                    <a:pt x="550958" y="181421"/>
                  </a:moveTo>
                  <a:cubicBezTo>
                    <a:pt x="550958" y="151661"/>
                    <a:pt x="526977" y="127536"/>
                    <a:pt x="497393" y="127536"/>
                  </a:cubicBezTo>
                  <a:cubicBezTo>
                    <a:pt x="467809" y="127536"/>
                    <a:pt x="443827" y="151661"/>
                    <a:pt x="443827" y="181421"/>
                  </a:cubicBezTo>
                  <a:cubicBezTo>
                    <a:pt x="443827" y="192155"/>
                    <a:pt x="446947" y="202155"/>
                    <a:pt x="452325" y="210556"/>
                  </a:cubicBezTo>
                  <a:cubicBezTo>
                    <a:pt x="455914" y="216162"/>
                    <a:pt x="452239" y="226324"/>
                    <a:pt x="445610" y="226324"/>
                  </a:cubicBezTo>
                  <a:lnTo>
                    <a:pt x="236261" y="226324"/>
                  </a:lnTo>
                  <a:cubicBezTo>
                    <a:pt x="232563" y="226324"/>
                    <a:pt x="229566" y="229340"/>
                    <a:pt x="229566" y="233060"/>
                  </a:cubicBezTo>
                  <a:lnTo>
                    <a:pt x="229566" y="460234"/>
                  </a:lnTo>
                  <a:cubicBezTo>
                    <a:pt x="229566" y="466902"/>
                    <a:pt x="239668" y="470600"/>
                    <a:pt x="245241" y="466989"/>
                  </a:cubicBezTo>
                  <a:cubicBezTo>
                    <a:pt x="253592" y="461580"/>
                    <a:pt x="263534" y="458441"/>
                    <a:pt x="274203" y="458441"/>
                  </a:cubicBezTo>
                  <a:cubicBezTo>
                    <a:pt x="303787" y="458441"/>
                    <a:pt x="327769" y="482566"/>
                    <a:pt x="327769" y="512325"/>
                  </a:cubicBezTo>
                  <a:cubicBezTo>
                    <a:pt x="327769" y="542085"/>
                    <a:pt x="303787" y="566210"/>
                    <a:pt x="274203" y="566210"/>
                  </a:cubicBezTo>
                  <a:cubicBezTo>
                    <a:pt x="263534" y="566210"/>
                    <a:pt x="253592" y="563071"/>
                    <a:pt x="245241" y="557662"/>
                  </a:cubicBezTo>
                  <a:cubicBezTo>
                    <a:pt x="239668" y="554051"/>
                    <a:pt x="229566" y="557749"/>
                    <a:pt x="229566" y="564417"/>
                  </a:cubicBezTo>
                  <a:lnTo>
                    <a:pt x="229566" y="783992"/>
                  </a:lnTo>
                  <a:cubicBezTo>
                    <a:pt x="229566" y="787712"/>
                    <a:pt x="232563" y="790728"/>
                    <a:pt x="236261" y="790728"/>
                  </a:cubicBezTo>
                  <a:lnTo>
                    <a:pt x="445610" y="790728"/>
                  </a:lnTo>
                  <a:cubicBezTo>
                    <a:pt x="452239" y="790728"/>
                    <a:pt x="455914" y="780566"/>
                    <a:pt x="452325" y="774960"/>
                  </a:cubicBezTo>
                  <a:cubicBezTo>
                    <a:pt x="446947" y="766559"/>
                    <a:pt x="443827" y="756558"/>
                    <a:pt x="443827" y="745824"/>
                  </a:cubicBezTo>
                  <a:cubicBezTo>
                    <a:pt x="443827" y="716064"/>
                    <a:pt x="467809" y="691940"/>
                    <a:pt x="497393" y="691940"/>
                  </a:cubicBezTo>
                  <a:cubicBezTo>
                    <a:pt x="526977" y="691940"/>
                    <a:pt x="550958" y="716064"/>
                    <a:pt x="550958" y="745824"/>
                  </a:cubicBezTo>
                  <a:cubicBezTo>
                    <a:pt x="550958" y="756558"/>
                    <a:pt x="547838" y="766559"/>
                    <a:pt x="542461" y="774960"/>
                  </a:cubicBezTo>
                  <a:cubicBezTo>
                    <a:pt x="538872" y="780566"/>
                    <a:pt x="542548" y="790728"/>
                    <a:pt x="549177" y="790728"/>
                  </a:cubicBezTo>
                  <a:lnTo>
                    <a:pt x="758524" y="790728"/>
                  </a:lnTo>
                  <a:cubicBezTo>
                    <a:pt x="762222" y="790728"/>
                    <a:pt x="765220" y="787712"/>
                    <a:pt x="765220" y="783992"/>
                  </a:cubicBezTo>
                  <a:lnTo>
                    <a:pt x="765220" y="564418"/>
                  </a:lnTo>
                  <a:cubicBezTo>
                    <a:pt x="765220" y="557749"/>
                    <a:pt x="755118" y="554052"/>
                    <a:pt x="749545" y="557662"/>
                  </a:cubicBezTo>
                  <a:cubicBezTo>
                    <a:pt x="741195" y="563071"/>
                    <a:pt x="731253" y="566210"/>
                    <a:pt x="720582" y="566210"/>
                  </a:cubicBezTo>
                  <a:cubicBezTo>
                    <a:pt x="690999" y="566210"/>
                    <a:pt x="667017" y="542085"/>
                    <a:pt x="667017" y="512325"/>
                  </a:cubicBezTo>
                  <a:cubicBezTo>
                    <a:pt x="667017" y="482566"/>
                    <a:pt x="690999" y="458441"/>
                    <a:pt x="720582" y="458441"/>
                  </a:cubicBezTo>
                  <a:cubicBezTo>
                    <a:pt x="731253" y="458441"/>
                    <a:pt x="741195" y="461580"/>
                    <a:pt x="749545" y="466989"/>
                  </a:cubicBezTo>
                  <a:cubicBezTo>
                    <a:pt x="755118" y="470599"/>
                    <a:pt x="765220" y="466902"/>
                    <a:pt x="765220" y="460233"/>
                  </a:cubicBezTo>
                  <a:lnTo>
                    <a:pt x="765220" y="233060"/>
                  </a:lnTo>
                  <a:cubicBezTo>
                    <a:pt x="765220" y="229340"/>
                    <a:pt x="762222" y="226324"/>
                    <a:pt x="758524" y="226324"/>
                  </a:cubicBezTo>
                  <a:lnTo>
                    <a:pt x="549177" y="226324"/>
                  </a:lnTo>
                  <a:cubicBezTo>
                    <a:pt x="542548" y="226324"/>
                    <a:pt x="538872" y="216162"/>
                    <a:pt x="542461" y="210556"/>
                  </a:cubicBezTo>
                  <a:cubicBezTo>
                    <a:pt x="547838" y="202155"/>
                    <a:pt x="550958" y="192155"/>
                    <a:pt x="550958" y="181421"/>
                  </a:cubicBezTo>
                  <a:close/>
                </a:path>
              </a:pathLst>
            </a:custGeom>
            <a:noFill/>
            <a:ln w="113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8053648" y="3559804"/>
            <a:ext cx="7536" cy="879994"/>
          </a:xfrm>
          <a:custGeom>
            <a:avLst/>
            <a:gdLst/>
            <a:ahLst/>
            <a:cxnLst/>
            <a:rect l="0" t="0" r="0" b="0"/>
            <a:pathLst>
              <a:path w="7536" h="879994">
                <a:moveTo>
                  <a:pt x="0" y="879994"/>
                </a:moveTo>
                <a:lnTo>
                  <a:pt x="0" y="0"/>
                </a:lnTo>
              </a:path>
            </a:pathLst>
          </a:custGeom>
          <a:noFill/>
          <a:ln w="11304">
            <a:solidFill>
              <a:srgbClr val="8769FD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7642440" y="4267545"/>
            <a:ext cx="36034" cy="36034"/>
          </a:xfrm>
          <a:custGeom>
            <a:avLst/>
            <a:gdLst/>
            <a:ahLst/>
            <a:cxnLst/>
            <a:rect l="0" t="0" r="0" b="0"/>
            <a:pathLst>
              <a:path w="36034" h="36034">
                <a:moveTo>
                  <a:pt x="18017" y="0"/>
                </a:moveTo>
                <a:cubicBezTo>
                  <a:pt x="27961" y="0"/>
                  <a:pt x="36034" y="8073"/>
                  <a:pt x="36034" y="18017"/>
                </a:cubicBezTo>
                <a:cubicBezTo>
                  <a:pt x="36034" y="27961"/>
                  <a:pt x="27961" y="36034"/>
                  <a:pt x="18017" y="36034"/>
                </a:cubicBezTo>
                <a:cubicBezTo>
                  <a:pt x="8073" y="36034"/>
                  <a:pt x="0" y="27961"/>
                  <a:pt x="0" y="18017"/>
                </a:cubicBezTo>
                <a:cubicBezTo>
                  <a:pt x="0" y="8073"/>
                  <a:pt x="8073" y="0"/>
                  <a:pt x="18017" y="0"/>
                </a:cubicBezTo>
                <a:close/>
              </a:path>
            </a:pathLst>
          </a:custGeom>
          <a:noFill/>
          <a:ln w="11304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257297" y="4381623"/>
            <a:ext cx="271305" cy="263955"/>
          </a:xfrm>
          <a:custGeom>
            <a:avLst/>
            <a:gdLst/>
            <a:ahLst/>
            <a:cxnLst/>
            <a:rect l="0" t="0" r="0" b="0"/>
            <a:pathLst>
              <a:path w="271305" h="263955">
                <a:moveTo>
                  <a:pt x="135539" y="202686"/>
                </a:moveTo>
                <a:cubicBezTo>
                  <a:pt x="136291" y="198978"/>
                  <a:pt x="138384" y="195677"/>
                  <a:pt x="141417" y="193416"/>
                </a:cubicBezTo>
                <a:lnTo>
                  <a:pt x="141417" y="202686"/>
                </a:lnTo>
                <a:close/>
                <a:moveTo>
                  <a:pt x="271305" y="156564"/>
                </a:moveTo>
                <a:lnTo>
                  <a:pt x="271305" y="258303"/>
                </a:lnTo>
                <a:cubicBezTo>
                  <a:pt x="271305" y="261425"/>
                  <a:pt x="268774" y="263955"/>
                  <a:pt x="265653" y="263955"/>
                </a:cubicBezTo>
                <a:lnTo>
                  <a:pt x="5652" y="263955"/>
                </a:lnTo>
                <a:cubicBezTo>
                  <a:pt x="2530" y="263955"/>
                  <a:pt x="0" y="261425"/>
                  <a:pt x="0" y="258303"/>
                </a:cubicBezTo>
                <a:lnTo>
                  <a:pt x="0" y="156564"/>
                </a:lnTo>
                <a:cubicBezTo>
                  <a:pt x="0" y="147199"/>
                  <a:pt x="7591" y="139607"/>
                  <a:pt x="16956" y="139607"/>
                </a:cubicBezTo>
                <a:lnTo>
                  <a:pt x="197826" y="139607"/>
                </a:lnTo>
                <a:cubicBezTo>
                  <a:pt x="199387" y="139607"/>
                  <a:pt x="200653" y="138342"/>
                  <a:pt x="200653" y="136781"/>
                </a:cubicBezTo>
                <a:lnTo>
                  <a:pt x="200653" y="125477"/>
                </a:lnTo>
                <a:cubicBezTo>
                  <a:pt x="200653" y="123916"/>
                  <a:pt x="199387" y="122651"/>
                  <a:pt x="197826" y="122651"/>
                </a:cubicBezTo>
                <a:lnTo>
                  <a:pt x="180870" y="122651"/>
                </a:lnTo>
                <a:cubicBezTo>
                  <a:pt x="174627" y="122651"/>
                  <a:pt x="169565" y="117589"/>
                  <a:pt x="169565" y="111346"/>
                </a:cubicBezTo>
                <a:lnTo>
                  <a:pt x="169565" y="100042"/>
                </a:lnTo>
                <a:cubicBezTo>
                  <a:pt x="169565" y="93798"/>
                  <a:pt x="174627" y="88737"/>
                  <a:pt x="180870" y="88737"/>
                </a:cubicBezTo>
                <a:lnTo>
                  <a:pt x="243044" y="88737"/>
                </a:lnTo>
                <a:cubicBezTo>
                  <a:pt x="249287" y="88737"/>
                  <a:pt x="254348" y="93798"/>
                  <a:pt x="254348" y="100042"/>
                </a:cubicBezTo>
                <a:lnTo>
                  <a:pt x="254348" y="111346"/>
                </a:lnTo>
                <a:cubicBezTo>
                  <a:pt x="254348" y="117589"/>
                  <a:pt x="249287" y="122651"/>
                  <a:pt x="243044" y="122651"/>
                </a:cubicBezTo>
                <a:lnTo>
                  <a:pt x="226087" y="122651"/>
                </a:lnTo>
                <a:cubicBezTo>
                  <a:pt x="224527" y="122651"/>
                  <a:pt x="223261" y="123916"/>
                  <a:pt x="223261" y="125477"/>
                </a:cubicBezTo>
                <a:lnTo>
                  <a:pt x="223261" y="136781"/>
                </a:lnTo>
                <a:cubicBezTo>
                  <a:pt x="223261" y="138342"/>
                  <a:pt x="224527" y="139607"/>
                  <a:pt x="226087" y="139607"/>
                </a:cubicBezTo>
                <a:lnTo>
                  <a:pt x="254348" y="139607"/>
                </a:lnTo>
                <a:cubicBezTo>
                  <a:pt x="263713" y="139607"/>
                  <a:pt x="271305" y="147199"/>
                  <a:pt x="271305" y="156564"/>
                </a:cubicBezTo>
                <a:close/>
                <a:moveTo>
                  <a:pt x="88174" y="216929"/>
                </a:moveTo>
                <a:lnTo>
                  <a:pt x="93487" y="210260"/>
                </a:lnTo>
                <a:cubicBezTo>
                  <a:pt x="97313" y="205481"/>
                  <a:pt x="99387" y="199537"/>
                  <a:pt x="99365" y="193416"/>
                </a:cubicBezTo>
                <a:cubicBezTo>
                  <a:pt x="99950" y="185350"/>
                  <a:pt x="95978" y="177633"/>
                  <a:pt x="89074" y="173422"/>
                </a:cubicBezTo>
                <a:cubicBezTo>
                  <a:pt x="82170" y="169211"/>
                  <a:pt x="73491" y="169211"/>
                  <a:pt x="66587" y="173422"/>
                </a:cubicBezTo>
                <a:cubicBezTo>
                  <a:pt x="59682" y="177633"/>
                  <a:pt x="55711" y="185350"/>
                  <a:pt x="56295" y="193416"/>
                </a:cubicBezTo>
                <a:cubicBezTo>
                  <a:pt x="55903" y="196951"/>
                  <a:pt x="57568" y="200399"/>
                  <a:pt x="60581" y="202290"/>
                </a:cubicBezTo>
                <a:cubicBezTo>
                  <a:pt x="63594" y="204180"/>
                  <a:pt x="67423" y="204180"/>
                  <a:pt x="70436" y="202290"/>
                </a:cubicBezTo>
                <a:cubicBezTo>
                  <a:pt x="73448" y="200399"/>
                  <a:pt x="75114" y="196951"/>
                  <a:pt x="74721" y="193416"/>
                </a:cubicBezTo>
                <a:cubicBezTo>
                  <a:pt x="74721" y="190025"/>
                  <a:pt x="80939" y="190025"/>
                  <a:pt x="80939" y="193416"/>
                </a:cubicBezTo>
                <a:cubicBezTo>
                  <a:pt x="80923" y="195301"/>
                  <a:pt x="80287" y="197128"/>
                  <a:pt x="79130" y="198616"/>
                </a:cubicBezTo>
                <a:lnTo>
                  <a:pt x="58669" y="224616"/>
                </a:lnTo>
                <a:cubicBezTo>
                  <a:pt x="56471" y="227383"/>
                  <a:pt x="56037" y="231158"/>
                  <a:pt x="57550" y="234351"/>
                </a:cubicBezTo>
                <a:cubicBezTo>
                  <a:pt x="59062" y="237544"/>
                  <a:pt x="62258" y="239599"/>
                  <a:pt x="65791" y="239651"/>
                </a:cubicBezTo>
                <a:lnTo>
                  <a:pt x="90548" y="239651"/>
                </a:lnTo>
                <a:cubicBezTo>
                  <a:pt x="95243" y="239130"/>
                  <a:pt x="98795" y="235162"/>
                  <a:pt x="98795" y="230438"/>
                </a:cubicBezTo>
                <a:cubicBezTo>
                  <a:pt x="98795" y="225714"/>
                  <a:pt x="95243" y="221746"/>
                  <a:pt x="90548" y="221225"/>
                </a:cubicBezTo>
                <a:cubicBezTo>
                  <a:pt x="89538" y="221237"/>
                  <a:pt x="88613" y="220664"/>
                  <a:pt x="88174" y="219755"/>
                </a:cubicBezTo>
                <a:cubicBezTo>
                  <a:pt x="87617" y="218895"/>
                  <a:pt x="87617" y="217789"/>
                  <a:pt x="88174" y="216929"/>
                </a:cubicBezTo>
                <a:close/>
                <a:moveTo>
                  <a:pt x="159731" y="181094"/>
                </a:moveTo>
                <a:cubicBezTo>
                  <a:pt x="159731" y="176019"/>
                  <a:pt x="155649" y="171887"/>
                  <a:pt x="150574" y="171825"/>
                </a:cubicBezTo>
                <a:cubicBezTo>
                  <a:pt x="131844" y="171825"/>
                  <a:pt x="116661" y="187008"/>
                  <a:pt x="116661" y="205738"/>
                </a:cubicBezTo>
                <a:lnTo>
                  <a:pt x="116661" y="211955"/>
                </a:lnTo>
                <a:cubicBezTo>
                  <a:pt x="116661" y="217075"/>
                  <a:pt x="120811" y="221225"/>
                  <a:pt x="125930" y="221225"/>
                </a:cubicBezTo>
                <a:lnTo>
                  <a:pt x="138252" y="221225"/>
                </a:lnTo>
                <a:cubicBezTo>
                  <a:pt x="139081" y="221194"/>
                  <a:pt x="139887" y="221502"/>
                  <a:pt x="140484" y="222078"/>
                </a:cubicBezTo>
                <a:cubicBezTo>
                  <a:pt x="141081" y="222654"/>
                  <a:pt x="141418" y="223448"/>
                  <a:pt x="141417" y="224277"/>
                </a:cubicBezTo>
                <a:lnTo>
                  <a:pt x="141417" y="230494"/>
                </a:lnTo>
                <a:cubicBezTo>
                  <a:pt x="141938" y="235190"/>
                  <a:pt x="145907" y="238742"/>
                  <a:pt x="150630" y="238742"/>
                </a:cubicBezTo>
                <a:cubicBezTo>
                  <a:pt x="155354" y="238742"/>
                  <a:pt x="159323" y="235190"/>
                  <a:pt x="159844" y="230494"/>
                </a:cubicBezTo>
                <a:close/>
                <a:moveTo>
                  <a:pt x="226087" y="218173"/>
                </a:moveTo>
                <a:cubicBezTo>
                  <a:pt x="226088" y="206292"/>
                  <a:pt x="216490" y="196643"/>
                  <a:pt x="204609" y="196581"/>
                </a:cubicBezTo>
                <a:lnTo>
                  <a:pt x="198392" y="196581"/>
                </a:lnTo>
                <a:cubicBezTo>
                  <a:pt x="196688" y="196520"/>
                  <a:pt x="195338" y="195121"/>
                  <a:pt x="195339" y="193416"/>
                </a:cubicBezTo>
                <a:lnTo>
                  <a:pt x="195339" y="181094"/>
                </a:lnTo>
                <a:cubicBezTo>
                  <a:pt x="195339" y="175975"/>
                  <a:pt x="191189" y="171825"/>
                  <a:pt x="186070" y="171825"/>
                </a:cubicBezTo>
                <a:cubicBezTo>
                  <a:pt x="180950" y="171825"/>
                  <a:pt x="176800" y="175975"/>
                  <a:pt x="176800" y="181094"/>
                </a:cubicBezTo>
                <a:lnTo>
                  <a:pt x="176800" y="230494"/>
                </a:lnTo>
                <a:cubicBezTo>
                  <a:pt x="176800" y="235614"/>
                  <a:pt x="180950" y="239764"/>
                  <a:pt x="186070" y="239764"/>
                </a:cubicBezTo>
                <a:cubicBezTo>
                  <a:pt x="191189" y="239764"/>
                  <a:pt x="195339" y="235614"/>
                  <a:pt x="195339" y="230494"/>
                </a:cubicBezTo>
                <a:lnTo>
                  <a:pt x="195339" y="218173"/>
                </a:lnTo>
                <a:cubicBezTo>
                  <a:pt x="195309" y="217344"/>
                  <a:pt x="195617" y="216538"/>
                  <a:pt x="196192" y="215941"/>
                </a:cubicBezTo>
                <a:cubicBezTo>
                  <a:pt x="196768" y="215344"/>
                  <a:pt x="197562" y="215007"/>
                  <a:pt x="198392" y="215008"/>
                </a:cubicBezTo>
                <a:lnTo>
                  <a:pt x="204609" y="215008"/>
                </a:lnTo>
                <a:cubicBezTo>
                  <a:pt x="205439" y="215007"/>
                  <a:pt x="206233" y="215344"/>
                  <a:pt x="206808" y="215941"/>
                </a:cubicBezTo>
                <a:cubicBezTo>
                  <a:pt x="207384" y="216538"/>
                  <a:pt x="207692" y="217344"/>
                  <a:pt x="207661" y="218173"/>
                </a:cubicBezTo>
                <a:lnTo>
                  <a:pt x="207661" y="230494"/>
                </a:lnTo>
                <a:cubicBezTo>
                  <a:pt x="207661" y="235614"/>
                  <a:pt x="211811" y="239764"/>
                  <a:pt x="216931" y="239764"/>
                </a:cubicBezTo>
                <a:cubicBezTo>
                  <a:pt x="222050" y="239764"/>
                  <a:pt x="226200" y="235614"/>
                  <a:pt x="226200" y="230494"/>
                </a:cubicBezTo>
                <a:close/>
                <a:moveTo>
                  <a:pt x="96087" y="14581"/>
                </a:moveTo>
                <a:lnTo>
                  <a:pt x="96087" y="23737"/>
                </a:lnTo>
                <a:cubicBezTo>
                  <a:pt x="96087" y="25298"/>
                  <a:pt x="94822" y="26563"/>
                  <a:pt x="93261" y="26563"/>
                </a:cubicBezTo>
                <a:lnTo>
                  <a:pt x="42391" y="26563"/>
                </a:lnTo>
                <a:cubicBezTo>
                  <a:pt x="40830" y="26563"/>
                  <a:pt x="39565" y="25298"/>
                  <a:pt x="39565" y="23737"/>
                </a:cubicBezTo>
                <a:lnTo>
                  <a:pt x="39565" y="14581"/>
                </a:lnTo>
                <a:cubicBezTo>
                  <a:pt x="39544" y="10232"/>
                  <a:pt x="42259" y="6340"/>
                  <a:pt x="46348" y="4859"/>
                </a:cubicBezTo>
                <a:cubicBezTo>
                  <a:pt x="60254" y="0"/>
                  <a:pt x="75398" y="0"/>
                  <a:pt x="89304" y="4859"/>
                </a:cubicBezTo>
                <a:cubicBezTo>
                  <a:pt x="93393" y="6340"/>
                  <a:pt x="96108" y="10232"/>
                  <a:pt x="96087" y="14581"/>
                </a:cubicBezTo>
                <a:close/>
                <a:moveTo>
                  <a:pt x="39565" y="40694"/>
                </a:moveTo>
                <a:cubicBezTo>
                  <a:pt x="39565" y="39133"/>
                  <a:pt x="40830" y="37868"/>
                  <a:pt x="42391" y="37868"/>
                </a:cubicBezTo>
                <a:lnTo>
                  <a:pt x="93261" y="37868"/>
                </a:lnTo>
                <a:cubicBezTo>
                  <a:pt x="94822" y="37868"/>
                  <a:pt x="96087" y="39133"/>
                  <a:pt x="96087" y="40694"/>
                </a:cubicBezTo>
                <a:lnTo>
                  <a:pt x="96087" y="49172"/>
                </a:lnTo>
                <a:cubicBezTo>
                  <a:pt x="96087" y="64780"/>
                  <a:pt x="83434" y="77433"/>
                  <a:pt x="67826" y="77433"/>
                </a:cubicBezTo>
                <a:cubicBezTo>
                  <a:pt x="52218" y="77433"/>
                  <a:pt x="39565" y="64780"/>
                  <a:pt x="39565" y="49172"/>
                </a:cubicBezTo>
                <a:close/>
                <a:moveTo>
                  <a:pt x="109426" y="128303"/>
                </a:moveTo>
                <a:lnTo>
                  <a:pt x="26226" y="128303"/>
                </a:lnTo>
                <a:cubicBezTo>
                  <a:pt x="24467" y="128414"/>
                  <a:pt x="22771" y="127627"/>
                  <a:pt x="21721" y="126211"/>
                </a:cubicBezTo>
                <a:cubicBezTo>
                  <a:pt x="20671" y="124796"/>
                  <a:pt x="20409" y="122945"/>
                  <a:pt x="21026" y="121294"/>
                </a:cubicBezTo>
                <a:cubicBezTo>
                  <a:pt x="26439" y="99861"/>
                  <a:pt x="45720" y="84844"/>
                  <a:pt x="67826" y="84844"/>
                </a:cubicBezTo>
                <a:cubicBezTo>
                  <a:pt x="89932" y="84844"/>
                  <a:pt x="109213" y="99861"/>
                  <a:pt x="114626" y="121294"/>
                </a:cubicBezTo>
                <a:cubicBezTo>
                  <a:pt x="115102" y="122903"/>
                  <a:pt x="114772" y="124642"/>
                  <a:pt x="113740" y="125965"/>
                </a:cubicBezTo>
                <a:cubicBezTo>
                  <a:pt x="112709" y="127288"/>
                  <a:pt x="111102" y="128032"/>
                  <a:pt x="109426" y="127964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3725113" y="4412482"/>
            <a:ext cx="271305" cy="203479"/>
          </a:xfrm>
          <a:custGeom>
            <a:avLst/>
            <a:gdLst/>
            <a:ahLst/>
            <a:cxnLst/>
            <a:rect l="0" t="0" r="0" b="0"/>
            <a:pathLst>
              <a:path w="271305" h="203479">
                <a:moveTo>
                  <a:pt x="67826" y="56521"/>
                </a:moveTo>
                <a:lnTo>
                  <a:pt x="67826" y="141304"/>
                </a:lnTo>
                <a:cubicBezTo>
                  <a:pt x="67826" y="147548"/>
                  <a:pt x="62765" y="152609"/>
                  <a:pt x="56521" y="152609"/>
                </a:cubicBezTo>
                <a:cubicBezTo>
                  <a:pt x="50278" y="152609"/>
                  <a:pt x="45217" y="147548"/>
                  <a:pt x="45217" y="141304"/>
                </a:cubicBezTo>
                <a:lnTo>
                  <a:pt x="45217" y="56521"/>
                </a:lnTo>
                <a:cubicBezTo>
                  <a:pt x="45217" y="50278"/>
                  <a:pt x="50278" y="45217"/>
                  <a:pt x="56521" y="45217"/>
                </a:cubicBezTo>
                <a:cubicBezTo>
                  <a:pt x="62765" y="45217"/>
                  <a:pt x="67826" y="50278"/>
                  <a:pt x="67826" y="56521"/>
                </a:cubicBezTo>
                <a:close/>
                <a:moveTo>
                  <a:pt x="107391" y="56521"/>
                </a:moveTo>
                <a:lnTo>
                  <a:pt x="107391" y="101739"/>
                </a:lnTo>
                <a:cubicBezTo>
                  <a:pt x="107391" y="107982"/>
                  <a:pt x="102330" y="113043"/>
                  <a:pt x="96087" y="113043"/>
                </a:cubicBezTo>
                <a:cubicBezTo>
                  <a:pt x="89844" y="113043"/>
                  <a:pt x="84782" y="107982"/>
                  <a:pt x="84782" y="101739"/>
                </a:cubicBezTo>
                <a:lnTo>
                  <a:pt x="84782" y="56521"/>
                </a:lnTo>
                <a:cubicBezTo>
                  <a:pt x="84782" y="50278"/>
                  <a:pt x="89844" y="45217"/>
                  <a:pt x="96087" y="45217"/>
                </a:cubicBezTo>
                <a:cubicBezTo>
                  <a:pt x="102330" y="45217"/>
                  <a:pt x="107391" y="50278"/>
                  <a:pt x="107391" y="56521"/>
                </a:cubicBezTo>
                <a:close/>
                <a:moveTo>
                  <a:pt x="146957" y="56521"/>
                </a:moveTo>
                <a:lnTo>
                  <a:pt x="146957" y="101739"/>
                </a:lnTo>
                <a:cubicBezTo>
                  <a:pt x="146957" y="107982"/>
                  <a:pt x="141896" y="113043"/>
                  <a:pt x="135652" y="113043"/>
                </a:cubicBezTo>
                <a:cubicBezTo>
                  <a:pt x="129409" y="113043"/>
                  <a:pt x="124348" y="107982"/>
                  <a:pt x="124348" y="101739"/>
                </a:cubicBezTo>
                <a:lnTo>
                  <a:pt x="124348" y="56521"/>
                </a:lnTo>
                <a:cubicBezTo>
                  <a:pt x="124348" y="50278"/>
                  <a:pt x="129409" y="45217"/>
                  <a:pt x="135652" y="45217"/>
                </a:cubicBezTo>
                <a:cubicBezTo>
                  <a:pt x="141896" y="45217"/>
                  <a:pt x="146957" y="50278"/>
                  <a:pt x="146957" y="56521"/>
                </a:cubicBezTo>
                <a:close/>
                <a:moveTo>
                  <a:pt x="186522" y="56521"/>
                </a:moveTo>
                <a:lnTo>
                  <a:pt x="186522" y="101739"/>
                </a:lnTo>
                <a:cubicBezTo>
                  <a:pt x="186522" y="107982"/>
                  <a:pt x="181461" y="113043"/>
                  <a:pt x="175218" y="113043"/>
                </a:cubicBezTo>
                <a:cubicBezTo>
                  <a:pt x="168974" y="113043"/>
                  <a:pt x="163913" y="107982"/>
                  <a:pt x="163913" y="101739"/>
                </a:cubicBezTo>
                <a:lnTo>
                  <a:pt x="163913" y="56521"/>
                </a:lnTo>
                <a:cubicBezTo>
                  <a:pt x="163913" y="50278"/>
                  <a:pt x="168974" y="45217"/>
                  <a:pt x="175218" y="45217"/>
                </a:cubicBezTo>
                <a:cubicBezTo>
                  <a:pt x="181461" y="45217"/>
                  <a:pt x="186522" y="50278"/>
                  <a:pt x="186522" y="56521"/>
                </a:cubicBezTo>
                <a:close/>
                <a:moveTo>
                  <a:pt x="107391" y="135652"/>
                </a:moveTo>
                <a:lnTo>
                  <a:pt x="107391" y="141304"/>
                </a:lnTo>
                <a:cubicBezTo>
                  <a:pt x="107391" y="147548"/>
                  <a:pt x="102330" y="152609"/>
                  <a:pt x="96087" y="152609"/>
                </a:cubicBezTo>
                <a:cubicBezTo>
                  <a:pt x="89844" y="152609"/>
                  <a:pt x="84782" y="147548"/>
                  <a:pt x="84782" y="141304"/>
                </a:cubicBezTo>
                <a:lnTo>
                  <a:pt x="84782" y="135652"/>
                </a:lnTo>
                <a:cubicBezTo>
                  <a:pt x="84782" y="129409"/>
                  <a:pt x="89844" y="124348"/>
                  <a:pt x="96087" y="124348"/>
                </a:cubicBezTo>
                <a:cubicBezTo>
                  <a:pt x="102330" y="124348"/>
                  <a:pt x="107391" y="129409"/>
                  <a:pt x="107391" y="135652"/>
                </a:cubicBezTo>
                <a:close/>
                <a:moveTo>
                  <a:pt x="146957" y="135652"/>
                </a:moveTo>
                <a:lnTo>
                  <a:pt x="146957" y="141304"/>
                </a:lnTo>
                <a:cubicBezTo>
                  <a:pt x="146957" y="147548"/>
                  <a:pt x="141896" y="152609"/>
                  <a:pt x="135652" y="152609"/>
                </a:cubicBezTo>
                <a:cubicBezTo>
                  <a:pt x="129409" y="152609"/>
                  <a:pt x="124348" y="147548"/>
                  <a:pt x="124348" y="141304"/>
                </a:cubicBezTo>
                <a:lnTo>
                  <a:pt x="124348" y="135652"/>
                </a:lnTo>
                <a:cubicBezTo>
                  <a:pt x="124348" y="129409"/>
                  <a:pt x="129409" y="124348"/>
                  <a:pt x="135652" y="124348"/>
                </a:cubicBezTo>
                <a:cubicBezTo>
                  <a:pt x="141896" y="124348"/>
                  <a:pt x="146957" y="129409"/>
                  <a:pt x="146957" y="135652"/>
                </a:cubicBezTo>
                <a:close/>
                <a:moveTo>
                  <a:pt x="186522" y="135652"/>
                </a:moveTo>
                <a:lnTo>
                  <a:pt x="186522" y="141304"/>
                </a:lnTo>
                <a:cubicBezTo>
                  <a:pt x="186522" y="147548"/>
                  <a:pt x="181461" y="152609"/>
                  <a:pt x="175218" y="152609"/>
                </a:cubicBezTo>
                <a:cubicBezTo>
                  <a:pt x="168974" y="152609"/>
                  <a:pt x="163913" y="147548"/>
                  <a:pt x="163913" y="141304"/>
                </a:cubicBezTo>
                <a:lnTo>
                  <a:pt x="163913" y="135652"/>
                </a:lnTo>
                <a:cubicBezTo>
                  <a:pt x="163913" y="129409"/>
                  <a:pt x="168974" y="124348"/>
                  <a:pt x="175218" y="124348"/>
                </a:cubicBezTo>
                <a:cubicBezTo>
                  <a:pt x="181461" y="124348"/>
                  <a:pt x="186522" y="129409"/>
                  <a:pt x="186522" y="135652"/>
                </a:cubicBezTo>
                <a:close/>
                <a:moveTo>
                  <a:pt x="226087" y="56521"/>
                </a:moveTo>
                <a:lnTo>
                  <a:pt x="226087" y="141304"/>
                </a:lnTo>
                <a:cubicBezTo>
                  <a:pt x="226087" y="147548"/>
                  <a:pt x="221026" y="152609"/>
                  <a:pt x="214783" y="152609"/>
                </a:cubicBezTo>
                <a:cubicBezTo>
                  <a:pt x="208540" y="152609"/>
                  <a:pt x="203479" y="147548"/>
                  <a:pt x="203479" y="141304"/>
                </a:cubicBezTo>
                <a:lnTo>
                  <a:pt x="203479" y="56521"/>
                </a:lnTo>
                <a:cubicBezTo>
                  <a:pt x="203479" y="50278"/>
                  <a:pt x="208540" y="45217"/>
                  <a:pt x="214783" y="45217"/>
                </a:cubicBezTo>
                <a:cubicBezTo>
                  <a:pt x="221026" y="45217"/>
                  <a:pt x="226087" y="50278"/>
                  <a:pt x="226087" y="56521"/>
                </a:cubicBezTo>
                <a:close/>
                <a:moveTo>
                  <a:pt x="271305" y="33913"/>
                </a:moveTo>
                <a:lnTo>
                  <a:pt x="271305" y="169565"/>
                </a:lnTo>
                <a:cubicBezTo>
                  <a:pt x="271305" y="188295"/>
                  <a:pt x="256122" y="203479"/>
                  <a:pt x="237392" y="203479"/>
                </a:cubicBezTo>
                <a:lnTo>
                  <a:pt x="33913" y="203479"/>
                </a:lnTo>
                <a:cubicBezTo>
                  <a:pt x="15183" y="203479"/>
                  <a:pt x="0" y="188295"/>
                  <a:pt x="0" y="169565"/>
                </a:cubicBezTo>
                <a:lnTo>
                  <a:pt x="0" y="33913"/>
                </a:lnTo>
                <a:cubicBezTo>
                  <a:pt x="0" y="15183"/>
                  <a:pt x="15183" y="0"/>
                  <a:pt x="33913" y="0"/>
                </a:cubicBezTo>
                <a:lnTo>
                  <a:pt x="237392" y="0"/>
                </a:lnTo>
                <a:cubicBezTo>
                  <a:pt x="256122" y="0"/>
                  <a:pt x="271305" y="15183"/>
                  <a:pt x="271305" y="33913"/>
                </a:cubicBezTo>
                <a:close/>
                <a:moveTo>
                  <a:pt x="248696" y="33913"/>
                </a:moveTo>
                <a:cubicBezTo>
                  <a:pt x="248696" y="27669"/>
                  <a:pt x="243635" y="22608"/>
                  <a:pt x="237392" y="22608"/>
                </a:cubicBezTo>
                <a:lnTo>
                  <a:pt x="33913" y="22608"/>
                </a:lnTo>
                <a:cubicBezTo>
                  <a:pt x="27669" y="22608"/>
                  <a:pt x="22608" y="27669"/>
                  <a:pt x="22608" y="33913"/>
                </a:cubicBezTo>
                <a:lnTo>
                  <a:pt x="22608" y="169565"/>
                </a:lnTo>
                <a:cubicBezTo>
                  <a:pt x="22608" y="175809"/>
                  <a:pt x="27669" y="180870"/>
                  <a:pt x="33913" y="180870"/>
                </a:cubicBezTo>
                <a:lnTo>
                  <a:pt x="237392" y="180870"/>
                </a:lnTo>
                <a:cubicBezTo>
                  <a:pt x="243635" y="180870"/>
                  <a:pt x="248696" y="175809"/>
                  <a:pt x="248696" y="169565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991186" y="2750697"/>
            <a:ext cx="271363" cy="271363"/>
          </a:xfrm>
          <a:custGeom>
            <a:avLst/>
            <a:gdLst/>
            <a:ahLst/>
            <a:cxnLst/>
            <a:rect l="0" t="0" r="0" b="0"/>
            <a:pathLst>
              <a:path w="271363" h="271363">
                <a:moveTo>
                  <a:pt x="271324" y="16995"/>
                </a:moveTo>
                <a:lnTo>
                  <a:pt x="271324" y="113082"/>
                </a:lnTo>
                <a:cubicBezTo>
                  <a:pt x="271363" y="121817"/>
                  <a:pt x="267903" y="130204"/>
                  <a:pt x="261715" y="136369"/>
                </a:cubicBezTo>
                <a:lnTo>
                  <a:pt x="132393" y="265692"/>
                </a:lnTo>
                <a:cubicBezTo>
                  <a:pt x="128767" y="269323"/>
                  <a:pt x="123846" y="271363"/>
                  <a:pt x="118715" y="271363"/>
                </a:cubicBezTo>
                <a:cubicBezTo>
                  <a:pt x="113583" y="271363"/>
                  <a:pt x="108662" y="269323"/>
                  <a:pt x="105036" y="265692"/>
                </a:cubicBezTo>
                <a:lnTo>
                  <a:pt x="5671" y="166326"/>
                </a:lnTo>
                <a:cubicBezTo>
                  <a:pt x="2040" y="162700"/>
                  <a:pt x="0" y="157779"/>
                  <a:pt x="0" y="152648"/>
                </a:cubicBezTo>
                <a:cubicBezTo>
                  <a:pt x="0" y="147516"/>
                  <a:pt x="2040" y="142595"/>
                  <a:pt x="5671" y="138969"/>
                </a:cubicBezTo>
                <a:lnTo>
                  <a:pt x="134993" y="9647"/>
                </a:lnTo>
                <a:cubicBezTo>
                  <a:pt x="141159" y="3460"/>
                  <a:pt x="149545" y="0"/>
                  <a:pt x="158280" y="38"/>
                </a:cubicBezTo>
                <a:lnTo>
                  <a:pt x="254368" y="38"/>
                </a:lnTo>
                <a:cubicBezTo>
                  <a:pt x="263732" y="38"/>
                  <a:pt x="271324" y="7630"/>
                  <a:pt x="271324" y="16995"/>
                </a:cubicBezTo>
                <a:close/>
                <a:moveTo>
                  <a:pt x="155567" y="84256"/>
                </a:moveTo>
                <a:cubicBezTo>
                  <a:pt x="157178" y="81984"/>
                  <a:pt x="159791" y="80634"/>
                  <a:pt x="162576" y="80634"/>
                </a:cubicBezTo>
                <a:cubicBezTo>
                  <a:pt x="165361" y="80634"/>
                  <a:pt x="167974" y="81984"/>
                  <a:pt x="169585" y="84256"/>
                </a:cubicBezTo>
                <a:lnTo>
                  <a:pt x="204176" y="119413"/>
                </a:lnTo>
                <a:cubicBezTo>
                  <a:pt x="208585" y="123796"/>
                  <a:pt x="215706" y="123796"/>
                  <a:pt x="220115" y="119413"/>
                </a:cubicBezTo>
                <a:cubicBezTo>
                  <a:pt x="224498" y="115004"/>
                  <a:pt x="224498" y="107883"/>
                  <a:pt x="220115" y="103474"/>
                </a:cubicBezTo>
                <a:lnTo>
                  <a:pt x="205080" y="88326"/>
                </a:lnTo>
                <a:cubicBezTo>
                  <a:pt x="204496" y="87811"/>
                  <a:pt x="204162" y="87070"/>
                  <a:pt x="204162" y="86291"/>
                </a:cubicBezTo>
                <a:cubicBezTo>
                  <a:pt x="204162" y="85512"/>
                  <a:pt x="204496" y="84771"/>
                  <a:pt x="205080" y="84256"/>
                </a:cubicBezTo>
                <a:lnTo>
                  <a:pt x="213898" y="75439"/>
                </a:lnTo>
                <a:cubicBezTo>
                  <a:pt x="218281" y="71030"/>
                  <a:pt x="218281" y="63909"/>
                  <a:pt x="213898" y="59500"/>
                </a:cubicBezTo>
                <a:cubicBezTo>
                  <a:pt x="211775" y="57360"/>
                  <a:pt x="208886" y="56156"/>
                  <a:pt x="205872" y="56156"/>
                </a:cubicBezTo>
                <a:cubicBezTo>
                  <a:pt x="202858" y="56156"/>
                  <a:pt x="199968" y="57360"/>
                  <a:pt x="197846" y="59500"/>
                </a:cubicBezTo>
                <a:lnTo>
                  <a:pt x="189028" y="68317"/>
                </a:lnTo>
                <a:cubicBezTo>
                  <a:pt x="188515" y="68863"/>
                  <a:pt x="187799" y="69173"/>
                  <a:pt x="187050" y="69173"/>
                </a:cubicBezTo>
                <a:cubicBezTo>
                  <a:pt x="186300" y="69173"/>
                  <a:pt x="185584" y="68863"/>
                  <a:pt x="185072" y="68317"/>
                </a:cubicBezTo>
                <a:cubicBezTo>
                  <a:pt x="179236" y="61737"/>
                  <a:pt x="170862" y="57971"/>
                  <a:pt x="162067" y="57971"/>
                </a:cubicBezTo>
                <a:cubicBezTo>
                  <a:pt x="153272" y="57971"/>
                  <a:pt x="144898" y="61737"/>
                  <a:pt x="139063" y="68317"/>
                </a:cubicBezTo>
                <a:cubicBezTo>
                  <a:pt x="126741" y="81091"/>
                  <a:pt x="132732" y="103361"/>
                  <a:pt x="139063" y="126987"/>
                </a:cubicBezTo>
                <a:cubicBezTo>
                  <a:pt x="141663" y="136935"/>
                  <a:pt x="147993" y="160335"/>
                  <a:pt x="144376" y="163952"/>
                </a:cubicBezTo>
                <a:cubicBezTo>
                  <a:pt x="142543" y="165859"/>
                  <a:pt x="140012" y="166937"/>
                  <a:pt x="137367" y="166937"/>
                </a:cubicBezTo>
                <a:cubicBezTo>
                  <a:pt x="134722" y="166937"/>
                  <a:pt x="132191" y="165859"/>
                  <a:pt x="130358" y="163952"/>
                </a:cubicBezTo>
                <a:lnTo>
                  <a:pt x="95089" y="128682"/>
                </a:lnTo>
                <a:cubicBezTo>
                  <a:pt x="90603" y="124841"/>
                  <a:pt x="83918" y="125100"/>
                  <a:pt x="79742" y="129275"/>
                </a:cubicBezTo>
                <a:cubicBezTo>
                  <a:pt x="75567" y="133451"/>
                  <a:pt x="75308" y="140137"/>
                  <a:pt x="79149" y="144622"/>
                </a:cubicBezTo>
                <a:lnTo>
                  <a:pt x="94636" y="159883"/>
                </a:lnTo>
                <a:cubicBezTo>
                  <a:pt x="95183" y="160395"/>
                  <a:pt x="95493" y="161111"/>
                  <a:pt x="95493" y="161861"/>
                </a:cubicBezTo>
                <a:cubicBezTo>
                  <a:pt x="95493" y="162610"/>
                  <a:pt x="95183" y="163326"/>
                  <a:pt x="94636" y="163839"/>
                </a:cubicBezTo>
                <a:lnTo>
                  <a:pt x="85706" y="172770"/>
                </a:lnTo>
                <a:cubicBezTo>
                  <a:pt x="82526" y="176014"/>
                  <a:pt x="81597" y="180847"/>
                  <a:pt x="83348" y="185039"/>
                </a:cubicBezTo>
                <a:cubicBezTo>
                  <a:pt x="85099" y="189232"/>
                  <a:pt x="89189" y="191968"/>
                  <a:pt x="93732" y="191987"/>
                </a:cubicBezTo>
                <a:cubicBezTo>
                  <a:pt x="96737" y="192004"/>
                  <a:pt x="99625" y="190825"/>
                  <a:pt x="101758" y="188709"/>
                </a:cubicBezTo>
                <a:lnTo>
                  <a:pt x="110576" y="179891"/>
                </a:lnTo>
                <a:cubicBezTo>
                  <a:pt x="111088" y="179345"/>
                  <a:pt x="111804" y="179035"/>
                  <a:pt x="112554" y="179035"/>
                </a:cubicBezTo>
                <a:cubicBezTo>
                  <a:pt x="113303" y="179035"/>
                  <a:pt x="114019" y="179345"/>
                  <a:pt x="114532" y="179891"/>
                </a:cubicBezTo>
                <a:cubicBezTo>
                  <a:pt x="120556" y="186093"/>
                  <a:pt x="128834" y="189593"/>
                  <a:pt x="137480" y="189593"/>
                </a:cubicBezTo>
                <a:cubicBezTo>
                  <a:pt x="146126" y="189593"/>
                  <a:pt x="154404" y="186093"/>
                  <a:pt x="160428" y="179891"/>
                </a:cubicBezTo>
                <a:cubicBezTo>
                  <a:pt x="172750" y="167117"/>
                  <a:pt x="166758" y="144735"/>
                  <a:pt x="160428" y="121109"/>
                </a:cubicBezTo>
                <a:cubicBezTo>
                  <a:pt x="158280" y="111161"/>
                  <a:pt x="151498" y="87874"/>
                  <a:pt x="155567" y="84256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2458904" y="2750532"/>
            <a:ext cx="271785" cy="275117"/>
          </a:xfrm>
          <a:custGeom>
            <a:avLst/>
            <a:gdLst/>
            <a:ahLst/>
            <a:cxnLst/>
            <a:rect l="0" t="0" r="0" b="0"/>
            <a:pathLst>
              <a:path w="271785" h="275117">
                <a:moveTo>
                  <a:pt x="116" y="203"/>
                </a:moveTo>
                <a:moveTo>
                  <a:pt x="271764" y="167428"/>
                </a:moveTo>
                <a:cubicBezTo>
                  <a:pt x="271785" y="175907"/>
                  <a:pt x="268404" y="184040"/>
                  <a:pt x="262378" y="190004"/>
                </a:cubicBezTo>
                <a:lnTo>
                  <a:pt x="189351" y="262918"/>
                </a:lnTo>
                <a:cubicBezTo>
                  <a:pt x="177055" y="275117"/>
                  <a:pt x="157221" y="275117"/>
                  <a:pt x="144925" y="262918"/>
                </a:cubicBezTo>
                <a:lnTo>
                  <a:pt x="9272" y="127265"/>
                </a:lnTo>
                <a:cubicBezTo>
                  <a:pt x="3301" y="121269"/>
                  <a:pt x="0" y="113118"/>
                  <a:pt x="116" y="104656"/>
                </a:cubicBezTo>
                <a:lnTo>
                  <a:pt x="116" y="31630"/>
                </a:lnTo>
                <a:cubicBezTo>
                  <a:pt x="86" y="23275"/>
                  <a:pt x="3384" y="15253"/>
                  <a:pt x="9280" y="9335"/>
                </a:cubicBezTo>
                <a:cubicBezTo>
                  <a:pt x="15177" y="3417"/>
                  <a:pt x="23188" y="90"/>
                  <a:pt x="31542" y="90"/>
                </a:cubicBezTo>
                <a:lnTo>
                  <a:pt x="104003" y="90"/>
                </a:lnTo>
                <a:cubicBezTo>
                  <a:pt x="112460" y="0"/>
                  <a:pt x="120602" y="3297"/>
                  <a:pt x="126612" y="9247"/>
                </a:cubicBezTo>
                <a:lnTo>
                  <a:pt x="262265" y="144900"/>
                </a:lnTo>
                <a:cubicBezTo>
                  <a:pt x="268321" y="150834"/>
                  <a:pt x="271743" y="158950"/>
                  <a:pt x="271764" y="167428"/>
                </a:cubicBezTo>
                <a:close/>
                <a:moveTo>
                  <a:pt x="166856" y="218152"/>
                </a:moveTo>
                <a:cubicBezTo>
                  <a:pt x="170162" y="214842"/>
                  <a:pt x="170162" y="209480"/>
                  <a:pt x="166856" y="206170"/>
                </a:cubicBezTo>
                <a:cubicBezTo>
                  <a:pt x="165281" y="204554"/>
                  <a:pt x="163121" y="203642"/>
                  <a:pt x="160864" y="203642"/>
                </a:cubicBezTo>
                <a:cubicBezTo>
                  <a:pt x="158608" y="203642"/>
                  <a:pt x="156448" y="204554"/>
                  <a:pt x="154873" y="206170"/>
                </a:cubicBezTo>
                <a:lnTo>
                  <a:pt x="150351" y="210691"/>
                </a:lnTo>
                <a:cubicBezTo>
                  <a:pt x="148735" y="212266"/>
                  <a:pt x="147824" y="214426"/>
                  <a:pt x="147824" y="216683"/>
                </a:cubicBezTo>
                <a:cubicBezTo>
                  <a:pt x="147824" y="218939"/>
                  <a:pt x="148735" y="221099"/>
                  <a:pt x="150351" y="222674"/>
                </a:cubicBezTo>
                <a:cubicBezTo>
                  <a:pt x="151925" y="224286"/>
                  <a:pt x="154090" y="225185"/>
                  <a:pt x="156343" y="225161"/>
                </a:cubicBezTo>
                <a:cubicBezTo>
                  <a:pt x="158593" y="225172"/>
                  <a:pt x="160753" y="224275"/>
                  <a:pt x="162334" y="222674"/>
                </a:cubicBezTo>
                <a:close/>
                <a:moveTo>
                  <a:pt x="188447" y="129752"/>
                </a:moveTo>
                <a:cubicBezTo>
                  <a:pt x="191560" y="126411"/>
                  <a:pt x="191468" y="121206"/>
                  <a:pt x="188239" y="117977"/>
                </a:cubicBezTo>
                <a:cubicBezTo>
                  <a:pt x="185011" y="114748"/>
                  <a:pt x="179805" y="114656"/>
                  <a:pt x="176464" y="117769"/>
                </a:cubicBezTo>
                <a:lnTo>
                  <a:pt x="146395" y="147839"/>
                </a:lnTo>
                <a:cubicBezTo>
                  <a:pt x="143089" y="151149"/>
                  <a:pt x="143089" y="156511"/>
                  <a:pt x="146395" y="159821"/>
                </a:cubicBezTo>
                <a:cubicBezTo>
                  <a:pt x="149705" y="163128"/>
                  <a:pt x="155067" y="163128"/>
                  <a:pt x="158377" y="159821"/>
                </a:cubicBezTo>
                <a:close/>
                <a:moveTo>
                  <a:pt x="156569" y="97986"/>
                </a:moveTo>
                <a:cubicBezTo>
                  <a:pt x="158185" y="96412"/>
                  <a:pt x="159096" y="94251"/>
                  <a:pt x="159096" y="91995"/>
                </a:cubicBezTo>
                <a:cubicBezTo>
                  <a:pt x="159096" y="89739"/>
                  <a:pt x="158185" y="87578"/>
                  <a:pt x="156569" y="86004"/>
                </a:cubicBezTo>
                <a:cubicBezTo>
                  <a:pt x="153259" y="82698"/>
                  <a:pt x="147896" y="82698"/>
                  <a:pt x="144586" y="86004"/>
                </a:cubicBezTo>
                <a:lnTo>
                  <a:pt x="85351" y="145239"/>
                </a:lnTo>
                <a:cubicBezTo>
                  <a:pt x="82045" y="148549"/>
                  <a:pt x="82045" y="153911"/>
                  <a:pt x="85351" y="157221"/>
                </a:cubicBezTo>
                <a:cubicBezTo>
                  <a:pt x="88661" y="160527"/>
                  <a:pt x="94024" y="160527"/>
                  <a:pt x="97334" y="157221"/>
                </a:cubicBezTo>
                <a:close/>
                <a:moveTo>
                  <a:pt x="133734" y="184465"/>
                </a:moveTo>
                <a:cubicBezTo>
                  <a:pt x="136002" y="182351"/>
                  <a:pt x="136936" y="179168"/>
                  <a:pt x="136169" y="176164"/>
                </a:cubicBezTo>
                <a:cubicBezTo>
                  <a:pt x="135402" y="173160"/>
                  <a:pt x="133056" y="170815"/>
                  <a:pt x="130052" y="170048"/>
                </a:cubicBezTo>
                <a:cubicBezTo>
                  <a:pt x="127048" y="169280"/>
                  <a:pt x="123865" y="170214"/>
                  <a:pt x="121751" y="172482"/>
                </a:cubicBezTo>
                <a:lnTo>
                  <a:pt x="117116" y="177117"/>
                </a:lnTo>
                <a:cubicBezTo>
                  <a:pt x="113810" y="180427"/>
                  <a:pt x="113810" y="185790"/>
                  <a:pt x="117116" y="189100"/>
                </a:cubicBezTo>
                <a:cubicBezTo>
                  <a:pt x="118731" y="190651"/>
                  <a:pt x="120869" y="191538"/>
                  <a:pt x="123108" y="191587"/>
                </a:cubicBezTo>
                <a:cubicBezTo>
                  <a:pt x="125356" y="191585"/>
                  <a:pt x="127511" y="190690"/>
                  <a:pt x="129099" y="189100"/>
                </a:cubicBezTo>
                <a:lnTo>
                  <a:pt x="133734" y="184465"/>
                </a:lnTo>
                <a:close/>
                <a:moveTo>
                  <a:pt x="71334" y="39543"/>
                </a:moveTo>
                <a:cubicBezTo>
                  <a:pt x="54352" y="39543"/>
                  <a:pt x="40586" y="53309"/>
                  <a:pt x="40586" y="70291"/>
                </a:cubicBezTo>
                <a:cubicBezTo>
                  <a:pt x="40586" y="87272"/>
                  <a:pt x="54352" y="101039"/>
                  <a:pt x="71334" y="101039"/>
                </a:cubicBezTo>
                <a:cubicBezTo>
                  <a:pt x="88315" y="101039"/>
                  <a:pt x="102082" y="87272"/>
                  <a:pt x="102082" y="70291"/>
                </a:cubicBezTo>
                <a:cubicBezTo>
                  <a:pt x="102082" y="53309"/>
                  <a:pt x="88315" y="39543"/>
                  <a:pt x="71334" y="39543"/>
                </a:cubicBezTo>
                <a:close/>
                <a:moveTo>
                  <a:pt x="179517" y="193056"/>
                </a:moveTo>
                <a:cubicBezTo>
                  <a:pt x="181098" y="194657"/>
                  <a:pt x="183258" y="195554"/>
                  <a:pt x="185508" y="195543"/>
                </a:cubicBezTo>
                <a:cubicBezTo>
                  <a:pt x="187766" y="195594"/>
                  <a:pt x="189941" y="194691"/>
                  <a:pt x="191499" y="193056"/>
                </a:cubicBezTo>
                <a:lnTo>
                  <a:pt x="221569" y="163100"/>
                </a:lnTo>
                <a:cubicBezTo>
                  <a:pt x="223837" y="160986"/>
                  <a:pt x="224771" y="157803"/>
                  <a:pt x="224004" y="154799"/>
                </a:cubicBezTo>
                <a:cubicBezTo>
                  <a:pt x="223237" y="151795"/>
                  <a:pt x="220891" y="149449"/>
                  <a:pt x="217887" y="148682"/>
                </a:cubicBezTo>
                <a:cubicBezTo>
                  <a:pt x="214883" y="147915"/>
                  <a:pt x="211700" y="148849"/>
                  <a:pt x="209586" y="151117"/>
                </a:cubicBezTo>
                <a:lnTo>
                  <a:pt x="179517" y="181074"/>
                </a:lnTo>
                <a:cubicBezTo>
                  <a:pt x="176211" y="184384"/>
                  <a:pt x="176211" y="189746"/>
                  <a:pt x="179517" y="193056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7527911" y="2754704"/>
            <a:ext cx="262261" cy="263335"/>
          </a:xfrm>
          <a:custGeom>
            <a:avLst/>
            <a:gdLst/>
            <a:ahLst/>
            <a:cxnLst/>
            <a:rect l="0" t="0" r="0" b="0"/>
            <a:pathLst>
              <a:path w="262261" h="263335">
                <a:moveTo>
                  <a:pt x="73840" y="0"/>
                </a:moveTo>
                <a:lnTo>
                  <a:pt x="194537" y="0"/>
                </a:lnTo>
                <a:cubicBezTo>
                  <a:pt x="197626" y="2"/>
                  <a:pt x="200579" y="1268"/>
                  <a:pt x="202710" y="3504"/>
                </a:cubicBezTo>
                <a:lnTo>
                  <a:pt x="259130" y="62569"/>
                </a:lnTo>
                <a:cubicBezTo>
                  <a:pt x="261138" y="64670"/>
                  <a:pt x="262259" y="67464"/>
                  <a:pt x="262261" y="70369"/>
                </a:cubicBezTo>
                <a:lnTo>
                  <a:pt x="262261" y="252031"/>
                </a:lnTo>
                <a:cubicBezTo>
                  <a:pt x="262261" y="258274"/>
                  <a:pt x="257200" y="263335"/>
                  <a:pt x="250957" y="263335"/>
                </a:cubicBezTo>
                <a:lnTo>
                  <a:pt x="191112" y="263335"/>
                </a:lnTo>
                <a:cubicBezTo>
                  <a:pt x="192626" y="259876"/>
                  <a:pt x="193463" y="256055"/>
                  <a:pt x="193463" y="252031"/>
                </a:cubicBezTo>
                <a:lnTo>
                  <a:pt x="193463" y="118933"/>
                </a:lnTo>
                <a:cubicBezTo>
                  <a:pt x="193464" y="111661"/>
                  <a:pt x="190662" y="104669"/>
                  <a:pt x="185640" y="99410"/>
                </a:cubicBezTo>
                <a:lnTo>
                  <a:pt x="144684" y="56533"/>
                </a:lnTo>
                <a:cubicBezTo>
                  <a:pt x="139356" y="50949"/>
                  <a:pt x="131976" y="47788"/>
                  <a:pt x="124257" y="47783"/>
                </a:cubicBezTo>
                <a:lnTo>
                  <a:pt x="62535" y="47783"/>
                </a:lnTo>
                <a:lnTo>
                  <a:pt x="62535" y="11315"/>
                </a:lnTo>
                <a:cubicBezTo>
                  <a:pt x="62535" y="5072"/>
                  <a:pt x="67597" y="11"/>
                  <a:pt x="73840" y="11"/>
                </a:cubicBezTo>
                <a:close/>
                <a:moveTo>
                  <a:pt x="22" y="153898"/>
                </a:moveTo>
                <a:cubicBezTo>
                  <a:pt x="22" y="147654"/>
                  <a:pt x="5083" y="142593"/>
                  <a:pt x="11327" y="142593"/>
                </a:cubicBezTo>
                <a:lnTo>
                  <a:pt x="57923" y="142593"/>
                </a:lnTo>
                <a:cubicBezTo>
                  <a:pt x="61016" y="142593"/>
                  <a:pt x="63974" y="143859"/>
                  <a:pt x="66108" y="146098"/>
                </a:cubicBezTo>
                <a:lnTo>
                  <a:pt x="88468" y="169498"/>
                </a:lnTo>
                <a:cubicBezTo>
                  <a:pt x="90478" y="171601"/>
                  <a:pt x="91599" y="174399"/>
                  <a:pt x="91599" y="177309"/>
                </a:cubicBezTo>
                <a:lnTo>
                  <a:pt x="91599" y="252031"/>
                </a:lnTo>
                <a:cubicBezTo>
                  <a:pt x="91599" y="258274"/>
                  <a:pt x="86538" y="263335"/>
                  <a:pt x="80295" y="263335"/>
                </a:cubicBezTo>
                <a:lnTo>
                  <a:pt x="11304" y="263335"/>
                </a:lnTo>
                <a:cubicBezTo>
                  <a:pt x="5061" y="263335"/>
                  <a:pt x="0" y="258274"/>
                  <a:pt x="0" y="252031"/>
                </a:cubicBezTo>
                <a:lnTo>
                  <a:pt x="0" y="153898"/>
                </a:lnTo>
                <a:close/>
                <a:moveTo>
                  <a:pt x="25875" y="76044"/>
                </a:moveTo>
                <a:cubicBezTo>
                  <a:pt x="25875" y="69801"/>
                  <a:pt x="30936" y="64740"/>
                  <a:pt x="37180" y="64740"/>
                </a:cubicBezTo>
                <a:lnTo>
                  <a:pt x="124246" y="64740"/>
                </a:lnTo>
                <a:cubicBezTo>
                  <a:pt x="127335" y="64742"/>
                  <a:pt x="130288" y="66009"/>
                  <a:pt x="132419" y="68244"/>
                </a:cubicBezTo>
                <a:lnTo>
                  <a:pt x="173375" y="111122"/>
                </a:lnTo>
                <a:cubicBezTo>
                  <a:pt x="175383" y="113223"/>
                  <a:pt x="176504" y="116016"/>
                  <a:pt x="176506" y="118922"/>
                </a:cubicBezTo>
                <a:lnTo>
                  <a:pt x="176506" y="252031"/>
                </a:lnTo>
                <a:cubicBezTo>
                  <a:pt x="176506" y="258274"/>
                  <a:pt x="171445" y="263335"/>
                  <a:pt x="165202" y="263335"/>
                </a:cubicBezTo>
                <a:lnTo>
                  <a:pt x="106193" y="263335"/>
                </a:lnTo>
                <a:cubicBezTo>
                  <a:pt x="107708" y="259876"/>
                  <a:pt x="108556" y="256055"/>
                  <a:pt x="108556" y="252031"/>
                </a:cubicBezTo>
                <a:lnTo>
                  <a:pt x="108556" y="177309"/>
                </a:lnTo>
                <a:cubicBezTo>
                  <a:pt x="108554" y="170041"/>
                  <a:pt x="105752" y="163054"/>
                  <a:pt x="100733" y="157798"/>
                </a:cubicBezTo>
                <a:lnTo>
                  <a:pt x="78362" y="134375"/>
                </a:lnTo>
                <a:cubicBezTo>
                  <a:pt x="73028" y="128793"/>
                  <a:pt x="65644" y="125635"/>
                  <a:pt x="57923" y="125637"/>
                </a:cubicBezTo>
                <a:lnTo>
                  <a:pt x="25887" y="125637"/>
                </a:lnTo>
                <a:lnTo>
                  <a:pt x="25887" y="76044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1232041" y="4378569"/>
            <a:ext cx="193079" cy="271305"/>
          </a:xfrm>
          <a:custGeom>
            <a:avLst/>
            <a:gdLst/>
            <a:ahLst/>
            <a:cxnLst/>
            <a:rect l="0" t="0" r="0" b="0"/>
            <a:pathLst>
              <a:path w="193079" h="271305">
                <a:moveTo>
                  <a:pt x="96539" y="39791"/>
                </a:moveTo>
                <a:cubicBezTo>
                  <a:pt x="105816" y="39790"/>
                  <a:pt x="113372" y="47245"/>
                  <a:pt x="113496" y="56521"/>
                </a:cubicBezTo>
                <a:cubicBezTo>
                  <a:pt x="113587" y="63400"/>
                  <a:pt x="109515" y="69652"/>
                  <a:pt x="103186" y="72348"/>
                </a:cubicBezTo>
                <a:cubicBezTo>
                  <a:pt x="96858" y="75044"/>
                  <a:pt x="89528" y="73649"/>
                  <a:pt x="84631" y="68818"/>
                </a:cubicBezTo>
                <a:cubicBezTo>
                  <a:pt x="79735" y="63987"/>
                  <a:pt x="78242" y="56676"/>
                  <a:pt x="80853" y="50312"/>
                </a:cubicBezTo>
                <a:cubicBezTo>
                  <a:pt x="83464" y="43948"/>
                  <a:pt x="89660" y="39792"/>
                  <a:pt x="96539" y="39791"/>
                </a:cubicBezTo>
                <a:close/>
                <a:moveTo>
                  <a:pt x="193079" y="33913"/>
                </a:moveTo>
                <a:lnTo>
                  <a:pt x="193079" y="237392"/>
                </a:lnTo>
                <a:cubicBezTo>
                  <a:pt x="193079" y="256122"/>
                  <a:pt x="177895" y="271305"/>
                  <a:pt x="159165" y="271305"/>
                </a:cubicBezTo>
                <a:lnTo>
                  <a:pt x="33913" y="271305"/>
                </a:lnTo>
                <a:cubicBezTo>
                  <a:pt x="15183" y="271305"/>
                  <a:pt x="0" y="256122"/>
                  <a:pt x="0" y="237392"/>
                </a:cubicBezTo>
                <a:lnTo>
                  <a:pt x="0" y="33913"/>
                </a:lnTo>
                <a:cubicBezTo>
                  <a:pt x="0" y="15183"/>
                  <a:pt x="15183" y="0"/>
                  <a:pt x="33913" y="0"/>
                </a:cubicBezTo>
                <a:lnTo>
                  <a:pt x="159165" y="0"/>
                </a:lnTo>
                <a:cubicBezTo>
                  <a:pt x="177895" y="0"/>
                  <a:pt x="193079" y="15183"/>
                  <a:pt x="193079" y="33913"/>
                </a:cubicBezTo>
                <a:close/>
                <a:moveTo>
                  <a:pt x="170470" y="33913"/>
                </a:moveTo>
                <a:cubicBezTo>
                  <a:pt x="170470" y="27669"/>
                  <a:pt x="165409" y="22608"/>
                  <a:pt x="159165" y="22608"/>
                </a:cubicBezTo>
                <a:lnTo>
                  <a:pt x="33913" y="22608"/>
                </a:lnTo>
                <a:cubicBezTo>
                  <a:pt x="27669" y="22608"/>
                  <a:pt x="22608" y="27669"/>
                  <a:pt x="22608" y="33913"/>
                </a:cubicBezTo>
                <a:lnTo>
                  <a:pt x="22608" y="237392"/>
                </a:lnTo>
                <a:cubicBezTo>
                  <a:pt x="22608" y="243635"/>
                  <a:pt x="27669" y="248696"/>
                  <a:pt x="33913" y="248696"/>
                </a:cubicBezTo>
                <a:lnTo>
                  <a:pt x="159165" y="248696"/>
                </a:lnTo>
                <a:cubicBezTo>
                  <a:pt x="165409" y="248696"/>
                  <a:pt x="170470" y="243635"/>
                  <a:pt x="170470" y="237392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137156" y="4751614"/>
            <a:ext cx="1175657" cy="3165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800" b="0">
                <a:solidFill>
                  <a:srgbClr val="F4F4F4"/>
                </a:solidFill>
                <a:latin typeface="Roboto"/>
              </a:rPr>
              <a:t>The classification or
type of product.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80416" y="2404068"/>
            <a:ext cx="644350" cy="2215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B6762"/>
                </a:solidFill>
                <a:latin typeface="Roboto"/>
              </a:rPr>
              <a:t>Barcode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07250" y="2404068"/>
            <a:ext cx="633046" cy="2215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CB68F9"/>
                </a:solidFill>
                <a:latin typeface="Roboto"/>
              </a:rPr>
              <a:t>Quantity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9020" y="2404068"/>
            <a:ext cx="452175" cy="2215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FE711"/>
                </a:solidFill>
                <a:latin typeface="Roboto"/>
              </a:rPr>
              <a:t>Name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20571" y="2671605"/>
            <a:ext cx="1300005" cy="3165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800" b="0">
                <a:solidFill>
                  <a:srgbClr val="F4F4F4"/>
                </a:solidFill>
                <a:latin typeface="Roboto"/>
              </a:rPr>
              <a:t>The number of units in
stock.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13959" y="1789862"/>
            <a:ext cx="1729572" cy="2637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F4F4F4"/>
                </a:solidFill>
                <a:latin typeface="Roboto"/>
              </a:rPr>
              <a:t>Product Attributes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367818" y="2694214"/>
            <a:ext cx="1141743" cy="47478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800" b="0">
                <a:solidFill>
                  <a:srgbClr val="F4F4F4"/>
                </a:solidFill>
                <a:latin typeface="Roboto"/>
              </a:rPr>
              <a:t>A scannable image
representing the
product code.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19606" y="4484077"/>
            <a:ext cx="406958" cy="2215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79438"/>
                </a:solidFill>
                <a:latin typeface="Roboto"/>
              </a:rPr>
              <a:t>Code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50735" y="4484077"/>
            <a:ext cx="384349" cy="2215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366BB"/>
                </a:solidFill>
                <a:latin typeface="Roboto"/>
              </a:rPr>
              <a:t>Price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351337" y="4484077"/>
            <a:ext cx="700872" cy="2215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8769FD"/>
                </a:solidFill>
                <a:latin typeface="Roboto"/>
              </a:rPr>
              <a:t>Category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41737" y="4751614"/>
            <a:ext cx="1288701" cy="3165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800" b="0">
                <a:solidFill>
                  <a:srgbClr val="F4F4F4"/>
                </a:solidFill>
                <a:latin typeface="Roboto"/>
              </a:rPr>
              <a:t>A unique identifier for
the product.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58548" y="4751614"/>
            <a:ext cx="1333918" cy="3165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800" b="0">
                <a:solidFill>
                  <a:srgbClr val="F4F4F4"/>
                </a:solidFill>
                <a:latin typeface="Roboto"/>
              </a:rPr>
              <a:t>The monetary value of
the product.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1964" y="2671605"/>
            <a:ext cx="1141743" cy="3165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800" b="0">
                <a:solidFill>
                  <a:srgbClr val="F4F4F4"/>
                </a:solidFill>
                <a:latin typeface="Roboto"/>
              </a:rPr>
              <a:t>The designation or
title of the product.</a:t>
            </a:r>
          </a:p>
        </p:txBody>
      </p:sp>
    </p:spTree>
    <p:extLst>
      <p:ext uri="{BB962C8B-B14F-4D97-AF65-F5344CB8AC3E}">
        <p14:creationId xmlns:p14="http://schemas.microsoft.com/office/powerpoint/2010/main" val="1050688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ounded Rectangle 1"/>
          <p:cNvSpPr/>
          <p:nvPr/>
        </p:nvSpPr>
        <p:spPr>
          <a:xfrm>
            <a:off x="3009778" y="1900610"/>
            <a:ext cx="1805564" cy="1794246"/>
          </a:xfrm>
          <a:custGeom>
            <a:avLst/>
            <a:gdLst/>
            <a:ahLst/>
            <a:cxnLst/>
            <a:rect l="0" t="0" r="0" b="0"/>
            <a:pathLst>
              <a:path w="1805564" h="1794246">
                <a:moveTo>
                  <a:pt x="1546472" y="1794246"/>
                </a:moveTo>
                <a:lnTo>
                  <a:pt x="873041" y="627832"/>
                </a:lnTo>
                <a:cubicBezTo>
                  <a:pt x="823472" y="541975"/>
                  <a:pt x="713689" y="512559"/>
                  <a:pt x="627833" y="562128"/>
                </a:cubicBezTo>
                <a:cubicBezTo>
                  <a:pt x="541977" y="611697"/>
                  <a:pt x="512561" y="721480"/>
                  <a:pt x="562129" y="807336"/>
                </a:cubicBezTo>
                <a:lnTo>
                  <a:pt x="768894" y="1165462"/>
                </a:lnTo>
                <a:lnTo>
                  <a:pt x="250708" y="1165462"/>
                </a:lnTo>
                <a:lnTo>
                  <a:pt x="173491" y="1031717"/>
                </a:lnTo>
                <a:cubicBezTo>
                  <a:pt x="0" y="731221"/>
                  <a:pt x="102958" y="346981"/>
                  <a:pt x="403453" y="173491"/>
                </a:cubicBezTo>
                <a:cubicBezTo>
                  <a:pt x="703949" y="0"/>
                  <a:pt x="1088189" y="102955"/>
                  <a:pt x="1261681" y="403450"/>
                </a:cubicBezTo>
                <a:lnTo>
                  <a:pt x="1805564" y="134548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4017">
            <a:solidFill>
              <a:srgbClr val="FB676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425953" y="3155854"/>
            <a:ext cx="1975124" cy="1256534"/>
          </a:xfrm>
          <a:custGeom>
            <a:avLst/>
            <a:gdLst/>
            <a:ahLst/>
            <a:cxnLst/>
            <a:rect l="0" t="0" r="0" b="0"/>
            <a:pathLst>
              <a:path w="1975124" h="1256534">
                <a:moveTo>
                  <a:pt x="1975124" y="448762"/>
                </a:moveTo>
                <a:lnTo>
                  <a:pt x="628264" y="448762"/>
                </a:lnTo>
                <a:cubicBezTo>
                  <a:pt x="529126" y="448762"/>
                  <a:pt x="448759" y="529128"/>
                  <a:pt x="448759" y="628266"/>
                </a:cubicBezTo>
                <a:cubicBezTo>
                  <a:pt x="448759" y="727405"/>
                  <a:pt x="529126" y="807771"/>
                  <a:pt x="628264" y="807771"/>
                </a:cubicBezTo>
                <a:lnTo>
                  <a:pt x="1041792" y="807771"/>
                </a:lnTo>
                <a:lnTo>
                  <a:pt x="782699" y="1256534"/>
                </a:lnTo>
                <a:lnTo>
                  <a:pt x="628264" y="1256534"/>
                </a:lnTo>
                <a:cubicBezTo>
                  <a:pt x="281281" y="1256534"/>
                  <a:pt x="0" y="975249"/>
                  <a:pt x="0" y="628266"/>
                </a:cubicBezTo>
                <a:cubicBezTo>
                  <a:pt x="0" y="281284"/>
                  <a:pt x="281281" y="0"/>
                  <a:pt x="628264" y="0"/>
                </a:cubicBezTo>
                <a:lnTo>
                  <a:pt x="171603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4017">
            <a:solidFill>
              <a:srgbClr val="F794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009773" y="3693878"/>
            <a:ext cx="1338898" cy="1973751"/>
          </a:xfrm>
          <a:custGeom>
            <a:avLst/>
            <a:gdLst/>
            <a:ahLst/>
            <a:cxnLst/>
            <a:rect l="0" t="0" r="0" b="0"/>
            <a:pathLst>
              <a:path w="1338898" h="1973751">
                <a:moveTo>
                  <a:pt x="1235560" y="0"/>
                </a:moveTo>
                <a:lnTo>
                  <a:pt x="562129" y="1166414"/>
                </a:lnTo>
                <a:cubicBezTo>
                  <a:pt x="512561" y="1252270"/>
                  <a:pt x="541977" y="1362054"/>
                  <a:pt x="627833" y="1411622"/>
                </a:cubicBezTo>
                <a:cubicBezTo>
                  <a:pt x="713689" y="1461192"/>
                  <a:pt x="823472" y="1431775"/>
                  <a:pt x="873041" y="1345919"/>
                </a:cubicBezTo>
                <a:lnTo>
                  <a:pt x="1079806" y="987793"/>
                </a:lnTo>
                <a:lnTo>
                  <a:pt x="1338898" y="1436555"/>
                </a:lnTo>
                <a:lnTo>
                  <a:pt x="1261681" y="1570300"/>
                </a:lnTo>
                <a:cubicBezTo>
                  <a:pt x="1088189" y="1870796"/>
                  <a:pt x="703949" y="1973751"/>
                  <a:pt x="403453" y="1800260"/>
                </a:cubicBezTo>
                <a:cubicBezTo>
                  <a:pt x="102958" y="1626769"/>
                  <a:pt x="0" y="1242530"/>
                  <a:pt x="173491" y="942034"/>
                </a:cubicBezTo>
                <a:lnTo>
                  <a:pt x="717374" y="0"/>
                </a:lnTo>
                <a:close/>
              </a:path>
            </a:pathLst>
          </a:custGeom>
          <a:solidFill>
            <a:srgbClr val="FFC000"/>
          </a:solidFill>
          <a:ln w="14017">
            <a:solidFill>
              <a:srgbClr val="FFE71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985672" y="3873382"/>
            <a:ext cx="1805564" cy="1794246"/>
          </a:xfrm>
          <a:custGeom>
            <a:avLst/>
            <a:gdLst/>
            <a:ahLst/>
            <a:cxnLst/>
            <a:rect l="0" t="0" r="0" b="0"/>
            <a:pathLst>
              <a:path w="1805564" h="1794246">
                <a:moveTo>
                  <a:pt x="259092" y="0"/>
                </a:moveTo>
                <a:lnTo>
                  <a:pt x="932522" y="1166414"/>
                </a:lnTo>
                <a:cubicBezTo>
                  <a:pt x="982092" y="1252270"/>
                  <a:pt x="1091874" y="1281686"/>
                  <a:pt x="1177730" y="1232117"/>
                </a:cubicBezTo>
                <a:cubicBezTo>
                  <a:pt x="1263586" y="1182549"/>
                  <a:pt x="1293003" y="1072766"/>
                  <a:pt x="1243434" y="986910"/>
                </a:cubicBezTo>
                <a:lnTo>
                  <a:pt x="1036670" y="628784"/>
                </a:lnTo>
                <a:lnTo>
                  <a:pt x="1554856" y="628784"/>
                </a:lnTo>
                <a:lnTo>
                  <a:pt x="1632073" y="762529"/>
                </a:lnTo>
                <a:cubicBezTo>
                  <a:pt x="1805564" y="1063024"/>
                  <a:pt x="1702606" y="1447263"/>
                  <a:pt x="1402111" y="1620755"/>
                </a:cubicBezTo>
                <a:cubicBezTo>
                  <a:pt x="1101615" y="1794246"/>
                  <a:pt x="717374" y="1691291"/>
                  <a:pt x="543883" y="1390795"/>
                </a:cubicBezTo>
                <a:lnTo>
                  <a:pt x="0" y="44876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4017">
            <a:solidFill>
              <a:srgbClr val="A6DA3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99940" y="3155854"/>
            <a:ext cx="1975124" cy="1256534"/>
          </a:xfrm>
          <a:custGeom>
            <a:avLst/>
            <a:gdLst/>
            <a:ahLst/>
            <a:cxnLst/>
            <a:rect l="0" t="0" r="0" b="0"/>
            <a:pathLst>
              <a:path w="1975124" h="1256534">
                <a:moveTo>
                  <a:pt x="0" y="807771"/>
                </a:moveTo>
                <a:lnTo>
                  <a:pt x="1346859" y="807771"/>
                </a:lnTo>
                <a:cubicBezTo>
                  <a:pt x="1445997" y="807771"/>
                  <a:pt x="1526364" y="727404"/>
                  <a:pt x="1526364" y="628266"/>
                </a:cubicBezTo>
                <a:cubicBezTo>
                  <a:pt x="1526364" y="529128"/>
                  <a:pt x="1445997" y="448762"/>
                  <a:pt x="1346859" y="448762"/>
                </a:cubicBezTo>
                <a:lnTo>
                  <a:pt x="933332" y="448762"/>
                </a:lnTo>
                <a:lnTo>
                  <a:pt x="1192424" y="0"/>
                </a:lnTo>
                <a:lnTo>
                  <a:pt x="1346859" y="0"/>
                </a:lnTo>
                <a:cubicBezTo>
                  <a:pt x="1693841" y="0"/>
                  <a:pt x="1975124" y="281284"/>
                  <a:pt x="1975124" y="628266"/>
                </a:cubicBezTo>
                <a:cubicBezTo>
                  <a:pt x="1975124" y="975248"/>
                  <a:pt x="1693842" y="1256533"/>
                  <a:pt x="1346859" y="1256534"/>
                </a:cubicBezTo>
                <a:lnTo>
                  <a:pt x="259093" y="1256534"/>
                </a:lnTo>
                <a:close/>
              </a:path>
            </a:pathLst>
          </a:custGeom>
          <a:solidFill>
            <a:srgbClr val="92D050"/>
          </a:solidFill>
          <a:ln w="14017">
            <a:solidFill>
              <a:srgbClr val="43DD9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452339" y="1900619"/>
            <a:ext cx="1338898" cy="1973751"/>
          </a:xfrm>
          <a:custGeom>
            <a:avLst/>
            <a:gdLst/>
            <a:ahLst/>
            <a:cxnLst/>
            <a:rect l="0" t="0" r="0" b="0"/>
            <a:pathLst>
              <a:path w="1338898" h="1973751">
                <a:moveTo>
                  <a:pt x="103338" y="1973751"/>
                </a:moveTo>
                <a:lnTo>
                  <a:pt x="776768" y="807336"/>
                </a:lnTo>
                <a:cubicBezTo>
                  <a:pt x="826337" y="721480"/>
                  <a:pt x="796920" y="611697"/>
                  <a:pt x="711064" y="562128"/>
                </a:cubicBezTo>
                <a:cubicBezTo>
                  <a:pt x="625208" y="512559"/>
                  <a:pt x="515426" y="541975"/>
                  <a:pt x="465856" y="627831"/>
                </a:cubicBezTo>
                <a:lnTo>
                  <a:pt x="259093" y="985957"/>
                </a:lnTo>
                <a:lnTo>
                  <a:pt x="0" y="537195"/>
                </a:lnTo>
                <a:lnTo>
                  <a:pt x="77217" y="403450"/>
                </a:lnTo>
                <a:cubicBezTo>
                  <a:pt x="250708" y="102955"/>
                  <a:pt x="634949" y="0"/>
                  <a:pt x="935445" y="173491"/>
                </a:cubicBezTo>
                <a:cubicBezTo>
                  <a:pt x="1235939" y="346981"/>
                  <a:pt x="1338898" y="731221"/>
                  <a:pt x="1165407" y="1031717"/>
                </a:cubicBezTo>
                <a:lnTo>
                  <a:pt x="621523" y="1973751"/>
                </a:lnTo>
                <a:close/>
              </a:path>
            </a:pathLst>
          </a:custGeom>
          <a:solidFill>
            <a:schemeClr val="accent1"/>
          </a:solidFill>
          <a:ln w="14017">
            <a:solidFill>
              <a:srgbClr val="1AC3F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37345" y="891753"/>
            <a:ext cx="4135287" cy="32708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Composants de la Gestion de Stock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2368" y="1788901"/>
            <a:ext cx="742950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FB6762"/>
                </a:solidFill>
                <a:latin typeface="Roboto"/>
              </a:rPr>
              <a:t>Catégorie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7068" y="1765537"/>
            <a:ext cx="462591" cy="27475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1AC3FB"/>
                </a:solidFill>
                <a:latin typeface="Roboto"/>
              </a:rPr>
              <a:t>Nom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458" y="2097295"/>
            <a:ext cx="1513935" cy="3925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F4F4F4"/>
                </a:solidFill>
                <a:latin typeface="Roboto"/>
              </a:rPr>
              <a:t>Groupe auquel
appartient le produit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7068" y="2128707"/>
            <a:ext cx="1359738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Identifie le produit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7486" y="3358908"/>
            <a:ext cx="616788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F79438"/>
                </a:solidFill>
                <a:latin typeface="Roboto"/>
              </a:rPr>
              <a:t>Quantité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6058" y="3358908"/>
            <a:ext cx="420537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3DD93"/>
                </a:solidFill>
                <a:latin typeface="Roboto"/>
              </a:rPr>
              <a:t>Code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6682" y="3667302"/>
            <a:ext cx="1415810" cy="3925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F4F4F4"/>
                </a:solidFill>
                <a:latin typeface="Roboto"/>
              </a:rPr>
              <a:t>Nombre d'unités en
stock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15346" y="3668521"/>
            <a:ext cx="1541971" cy="3925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Code unique pour le
produit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96490" y="5265350"/>
            <a:ext cx="266340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FFE711"/>
                </a:solidFill>
                <a:latin typeface="Roboto"/>
              </a:rPr>
              <a:t>Prix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77068" y="5265350"/>
            <a:ext cx="939200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A6DA37"/>
                </a:solidFill>
                <a:latin typeface="Roboto"/>
              </a:rPr>
              <a:t>Code-barres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74753" y="5601781"/>
            <a:ext cx="1149469" cy="196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F4F4F4"/>
                </a:solidFill>
                <a:latin typeface="Roboto"/>
              </a:rPr>
              <a:t>Coût du produit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7068" y="5573745"/>
            <a:ext cx="1780276" cy="3925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Code scannable pour le
produit</a:t>
            </a:r>
          </a:p>
        </p:txBody>
      </p:sp>
    </p:spTree>
    <p:extLst>
      <p:ext uri="{BB962C8B-B14F-4D97-AF65-F5344CB8AC3E}">
        <p14:creationId xmlns:p14="http://schemas.microsoft.com/office/powerpoint/2010/main" val="764854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 25"/>
          <p:cNvGrpSpPr/>
          <p:nvPr/>
        </p:nvGrpSpPr>
        <p:grpSpPr>
          <a:xfrm>
            <a:off x="1933948" y="3636360"/>
            <a:ext cx="1609028" cy="2200001"/>
            <a:chOff x="943987" y="3308898"/>
            <a:chExt cx="1609028" cy="2200001"/>
          </a:xfrm>
        </p:grpSpPr>
        <p:sp>
          <p:nvSpPr>
            <p:cNvPr id="2" name="Rounded Rectangle 1"/>
            <p:cNvSpPr/>
            <p:nvPr/>
          </p:nvSpPr>
          <p:spPr>
            <a:xfrm>
              <a:off x="943987" y="4154904"/>
              <a:ext cx="556795" cy="1266588"/>
            </a:xfrm>
            <a:custGeom>
              <a:avLst/>
              <a:gdLst/>
              <a:ahLst/>
              <a:cxnLst/>
              <a:rect l="0" t="0" r="0" b="0"/>
              <a:pathLst>
                <a:path w="556795" h="1266588">
                  <a:moveTo>
                    <a:pt x="495055" y="68521"/>
                  </a:moveTo>
                  <a:cubicBezTo>
                    <a:pt x="508800" y="92722"/>
                    <a:pt x="531028" y="110355"/>
                    <a:pt x="556795" y="118537"/>
                  </a:cubicBezTo>
                  <a:cubicBezTo>
                    <a:pt x="538209" y="127285"/>
                    <a:pt x="525364" y="146021"/>
                    <a:pt x="525364" y="167720"/>
                  </a:cubicBezTo>
                  <a:cubicBezTo>
                    <a:pt x="525364" y="170809"/>
                    <a:pt x="525624" y="173839"/>
                    <a:pt x="526125" y="176789"/>
                  </a:cubicBezTo>
                  <a:lnTo>
                    <a:pt x="481033" y="168839"/>
                  </a:lnTo>
                  <a:lnTo>
                    <a:pt x="481020" y="168848"/>
                  </a:lnTo>
                  <a:lnTo>
                    <a:pt x="463134" y="165693"/>
                  </a:lnTo>
                  <a:cubicBezTo>
                    <a:pt x="433521" y="160471"/>
                    <a:pt x="405283" y="180244"/>
                    <a:pt x="400061" y="209857"/>
                  </a:cubicBezTo>
                  <a:lnTo>
                    <a:pt x="217278" y="1246470"/>
                  </a:lnTo>
                  <a:lnTo>
                    <a:pt x="204978" y="1255091"/>
                  </a:lnTo>
                  <a:cubicBezTo>
                    <a:pt x="188557" y="1266588"/>
                    <a:pt x="165925" y="1262595"/>
                    <a:pt x="154427" y="1246171"/>
                  </a:cubicBezTo>
                  <a:lnTo>
                    <a:pt x="145795" y="1233848"/>
                  </a:lnTo>
                  <a:lnTo>
                    <a:pt x="323848" y="224052"/>
                  </a:lnTo>
                  <a:cubicBezTo>
                    <a:pt x="329069" y="194440"/>
                    <a:pt x="309296" y="166202"/>
                    <a:pt x="279684" y="160980"/>
                  </a:cubicBezTo>
                  <a:cubicBezTo>
                    <a:pt x="250072" y="155758"/>
                    <a:pt x="221834" y="175531"/>
                    <a:pt x="216612" y="205144"/>
                  </a:cubicBezTo>
                  <a:lnTo>
                    <a:pt x="57466" y="1107699"/>
                  </a:lnTo>
                  <a:lnTo>
                    <a:pt x="11526" y="1042092"/>
                  </a:lnTo>
                  <a:cubicBezTo>
                    <a:pt x="3244" y="1030259"/>
                    <a:pt x="0" y="1015632"/>
                    <a:pt x="2507" y="1001404"/>
                  </a:cubicBezTo>
                  <a:lnTo>
                    <a:pt x="159314" y="112107"/>
                  </a:lnTo>
                  <a:cubicBezTo>
                    <a:pt x="129703" y="106538"/>
                    <a:pt x="109966" y="78441"/>
                    <a:pt x="115150" y="49038"/>
                  </a:cubicBezTo>
                  <a:cubicBezTo>
                    <a:pt x="120332" y="19648"/>
                    <a:pt x="148470" y="0"/>
                    <a:pt x="178187" y="4872"/>
                  </a:cubicBezTo>
                  <a:lnTo>
                    <a:pt x="490144" y="59877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001459" y="4310683"/>
              <a:ext cx="271605" cy="1078099"/>
            </a:xfrm>
            <a:custGeom>
              <a:avLst/>
              <a:gdLst/>
              <a:ahLst/>
              <a:cxnLst/>
              <a:rect l="0" t="0" r="0" b="0"/>
              <a:pathLst>
                <a:path w="271605" h="1078099">
                  <a:moveTo>
                    <a:pt x="266383" y="68294"/>
                  </a:moveTo>
                  <a:lnTo>
                    <a:pt x="88330" y="1078090"/>
                  </a:lnTo>
                  <a:lnTo>
                    <a:pt x="88327" y="1078099"/>
                  </a:lnTo>
                  <a:lnTo>
                    <a:pt x="0" y="951958"/>
                  </a:lnTo>
                  <a:lnTo>
                    <a:pt x="2" y="951940"/>
                  </a:lnTo>
                  <a:lnTo>
                    <a:pt x="159147" y="49385"/>
                  </a:lnTo>
                  <a:cubicBezTo>
                    <a:pt x="164369" y="19773"/>
                    <a:pt x="192607" y="0"/>
                    <a:pt x="222219" y="5222"/>
                  </a:cubicBezTo>
                  <a:cubicBezTo>
                    <a:pt x="251832" y="10443"/>
                    <a:pt x="271605" y="38681"/>
                    <a:pt x="266383" y="68294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161277" y="4315398"/>
              <a:ext cx="317346" cy="1086002"/>
            </a:xfrm>
            <a:custGeom>
              <a:avLst/>
              <a:gdLst/>
              <a:ahLst/>
              <a:cxnLst/>
              <a:rect l="0" t="0" r="0" b="0"/>
              <a:pathLst>
                <a:path w="317346" h="1086002">
                  <a:moveTo>
                    <a:pt x="317346" y="17827"/>
                  </a:moveTo>
                  <a:lnTo>
                    <a:pt x="309196" y="64042"/>
                  </a:lnTo>
                  <a:cubicBezTo>
                    <a:pt x="308361" y="68782"/>
                    <a:pt x="305677" y="72996"/>
                    <a:pt x="301734" y="75757"/>
                  </a:cubicBezTo>
                  <a:lnTo>
                    <a:pt x="244820" y="115608"/>
                  </a:lnTo>
                  <a:lnTo>
                    <a:pt x="284671" y="172524"/>
                  </a:lnTo>
                  <a:cubicBezTo>
                    <a:pt x="287432" y="176466"/>
                    <a:pt x="288514" y="181345"/>
                    <a:pt x="287678" y="186084"/>
                  </a:cubicBezTo>
                  <a:lnTo>
                    <a:pt x="280834" y="224896"/>
                  </a:lnTo>
                  <a:cubicBezTo>
                    <a:pt x="279998" y="229637"/>
                    <a:pt x="277313" y="233850"/>
                    <a:pt x="273371" y="236611"/>
                  </a:cubicBezTo>
                  <a:lnTo>
                    <a:pt x="216456" y="276463"/>
                  </a:lnTo>
                  <a:lnTo>
                    <a:pt x="250211" y="324669"/>
                  </a:lnTo>
                  <a:cubicBezTo>
                    <a:pt x="255960" y="332879"/>
                    <a:pt x="253965" y="344196"/>
                    <a:pt x="245753" y="349945"/>
                  </a:cubicBezTo>
                  <a:lnTo>
                    <a:pt x="197548" y="383699"/>
                  </a:lnTo>
                  <a:lnTo>
                    <a:pt x="253384" y="463442"/>
                  </a:lnTo>
                  <a:cubicBezTo>
                    <a:pt x="259133" y="471652"/>
                    <a:pt x="257138" y="482968"/>
                    <a:pt x="248927" y="488717"/>
                  </a:cubicBezTo>
                  <a:lnTo>
                    <a:pt x="169184" y="544553"/>
                  </a:lnTo>
                  <a:lnTo>
                    <a:pt x="202939" y="592759"/>
                  </a:lnTo>
                  <a:cubicBezTo>
                    <a:pt x="208688" y="600970"/>
                    <a:pt x="206693" y="612286"/>
                    <a:pt x="198482" y="618035"/>
                  </a:cubicBezTo>
                  <a:lnTo>
                    <a:pt x="150276" y="651789"/>
                  </a:lnTo>
                  <a:lnTo>
                    <a:pt x="190128" y="708703"/>
                  </a:lnTo>
                  <a:cubicBezTo>
                    <a:pt x="192889" y="712646"/>
                    <a:pt x="193970" y="717525"/>
                    <a:pt x="193135" y="722265"/>
                  </a:cubicBezTo>
                  <a:lnTo>
                    <a:pt x="186291" y="761076"/>
                  </a:lnTo>
                  <a:cubicBezTo>
                    <a:pt x="185455" y="765816"/>
                    <a:pt x="182770" y="770031"/>
                    <a:pt x="178827" y="772792"/>
                  </a:cubicBezTo>
                  <a:lnTo>
                    <a:pt x="121913" y="812644"/>
                  </a:lnTo>
                  <a:lnTo>
                    <a:pt x="176486" y="890582"/>
                  </a:lnTo>
                  <a:cubicBezTo>
                    <a:pt x="179248" y="894525"/>
                    <a:pt x="180328" y="899403"/>
                    <a:pt x="179493" y="904143"/>
                  </a:cubicBezTo>
                  <a:lnTo>
                    <a:pt x="169497" y="960824"/>
                  </a:lnTo>
                  <a:cubicBezTo>
                    <a:pt x="168662" y="965570"/>
                    <a:pt x="165977" y="969780"/>
                    <a:pt x="162035" y="972539"/>
                  </a:cubicBezTo>
                  <a:lnTo>
                    <a:pt x="0" y="1086002"/>
                  </a:lnTo>
                  <a:lnTo>
                    <a:pt x="182783" y="49385"/>
                  </a:lnTo>
                  <a:cubicBezTo>
                    <a:pt x="188004" y="19773"/>
                    <a:pt x="216243" y="0"/>
                    <a:pt x="245855" y="5222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961628" y="3400170"/>
              <a:ext cx="476726" cy="704655"/>
            </a:xfrm>
            <a:custGeom>
              <a:avLst/>
              <a:gdLst/>
              <a:ahLst/>
              <a:cxnLst/>
              <a:rect l="0" t="0" r="0" b="0"/>
              <a:pathLst>
                <a:path w="476726" h="704655">
                  <a:moveTo>
                    <a:pt x="273836" y="357229"/>
                  </a:moveTo>
                  <a:cubicBezTo>
                    <a:pt x="254896" y="390578"/>
                    <a:pt x="254893" y="431429"/>
                    <a:pt x="273833" y="464778"/>
                  </a:cubicBezTo>
                  <a:lnTo>
                    <a:pt x="410074" y="704655"/>
                  </a:lnTo>
                  <a:lnTo>
                    <a:pt x="252983" y="676955"/>
                  </a:lnTo>
                  <a:cubicBezTo>
                    <a:pt x="224542" y="671940"/>
                    <a:pt x="199286" y="655837"/>
                    <a:pt x="182721" y="632181"/>
                  </a:cubicBezTo>
                  <a:lnTo>
                    <a:pt x="22996" y="404069"/>
                  </a:lnTo>
                  <a:cubicBezTo>
                    <a:pt x="0" y="371228"/>
                    <a:pt x="7981" y="325962"/>
                    <a:pt x="40823" y="302966"/>
                  </a:cubicBezTo>
                  <a:lnTo>
                    <a:pt x="462275" y="7862"/>
                  </a:lnTo>
                  <a:cubicBezTo>
                    <a:pt x="466880" y="4638"/>
                    <a:pt x="471729" y="2023"/>
                    <a:pt x="47672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777897" y="4376993"/>
              <a:ext cx="148515" cy="1107052"/>
            </a:xfrm>
            <a:custGeom>
              <a:avLst/>
              <a:gdLst/>
              <a:ahLst/>
              <a:cxnLst/>
              <a:rect l="0" t="0" r="0" b="0"/>
              <a:pathLst>
                <a:path w="148515" h="1107052">
                  <a:moveTo>
                    <a:pt x="126859" y="0"/>
                  </a:moveTo>
                  <a:cubicBezTo>
                    <a:pt x="126918" y="53"/>
                    <a:pt x="126978" y="106"/>
                    <a:pt x="127038" y="158"/>
                  </a:cubicBezTo>
                  <a:lnTo>
                    <a:pt x="127038" y="155818"/>
                  </a:lnTo>
                  <a:cubicBezTo>
                    <a:pt x="127038" y="160631"/>
                    <a:pt x="125126" y="165247"/>
                    <a:pt x="121723" y="168651"/>
                  </a:cubicBezTo>
                  <a:lnTo>
                    <a:pt x="72593" y="217780"/>
                  </a:lnTo>
                  <a:lnTo>
                    <a:pt x="114206" y="259393"/>
                  </a:lnTo>
                  <a:cubicBezTo>
                    <a:pt x="121292" y="266480"/>
                    <a:pt x="121292" y="277971"/>
                    <a:pt x="114206" y="285058"/>
                  </a:cubicBezTo>
                  <a:lnTo>
                    <a:pt x="72593" y="326671"/>
                  </a:lnTo>
                  <a:lnTo>
                    <a:pt x="121723" y="375800"/>
                  </a:lnTo>
                  <a:cubicBezTo>
                    <a:pt x="125126" y="379204"/>
                    <a:pt x="127038" y="383820"/>
                    <a:pt x="127038" y="388633"/>
                  </a:cubicBezTo>
                  <a:lnTo>
                    <a:pt x="127038" y="428044"/>
                  </a:lnTo>
                  <a:cubicBezTo>
                    <a:pt x="127038" y="432857"/>
                    <a:pt x="125126" y="437473"/>
                    <a:pt x="121723" y="440877"/>
                  </a:cubicBezTo>
                  <a:lnTo>
                    <a:pt x="72593" y="490006"/>
                  </a:lnTo>
                  <a:lnTo>
                    <a:pt x="121723" y="539136"/>
                  </a:lnTo>
                  <a:cubicBezTo>
                    <a:pt x="125126" y="542539"/>
                    <a:pt x="127038" y="547156"/>
                    <a:pt x="127038" y="551968"/>
                  </a:cubicBezTo>
                  <a:lnTo>
                    <a:pt x="127038" y="591380"/>
                  </a:lnTo>
                  <a:cubicBezTo>
                    <a:pt x="127038" y="596192"/>
                    <a:pt x="125126" y="600809"/>
                    <a:pt x="121723" y="604212"/>
                  </a:cubicBezTo>
                  <a:lnTo>
                    <a:pt x="72593" y="653342"/>
                  </a:lnTo>
                  <a:lnTo>
                    <a:pt x="139871" y="720620"/>
                  </a:lnTo>
                  <a:cubicBezTo>
                    <a:pt x="143275" y="724023"/>
                    <a:pt x="145187" y="728639"/>
                    <a:pt x="145187" y="733452"/>
                  </a:cubicBezTo>
                  <a:lnTo>
                    <a:pt x="145187" y="791012"/>
                  </a:lnTo>
                  <a:cubicBezTo>
                    <a:pt x="145187" y="795825"/>
                    <a:pt x="143275" y="800441"/>
                    <a:pt x="139871" y="803845"/>
                  </a:cubicBezTo>
                  <a:lnTo>
                    <a:pt x="72593" y="871123"/>
                  </a:lnTo>
                  <a:lnTo>
                    <a:pt x="141428" y="939959"/>
                  </a:lnTo>
                  <a:cubicBezTo>
                    <a:pt x="148515" y="947046"/>
                    <a:pt x="148515" y="958534"/>
                    <a:pt x="141428" y="965621"/>
                  </a:cubicBezTo>
                  <a:lnTo>
                    <a:pt x="0" y="1107052"/>
                  </a:lnTo>
                  <a:lnTo>
                    <a:pt x="0" y="54445"/>
                  </a:lnTo>
                  <a:cubicBezTo>
                    <a:pt x="0" y="24376"/>
                    <a:pt x="24376" y="0"/>
                    <a:pt x="54445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596422" y="4404216"/>
              <a:ext cx="108890" cy="1079829"/>
            </a:xfrm>
            <a:custGeom>
              <a:avLst/>
              <a:gdLst/>
              <a:ahLst/>
              <a:cxnLst/>
              <a:rect l="0" t="0" r="0" b="0"/>
              <a:pathLst>
                <a:path w="108890" h="1079829">
                  <a:moveTo>
                    <a:pt x="108890" y="54445"/>
                  </a:moveTo>
                  <a:lnTo>
                    <a:pt x="108890" y="1079829"/>
                  </a:lnTo>
                  <a:lnTo>
                    <a:pt x="0" y="970939"/>
                  </a:lnTo>
                  <a:lnTo>
                    <a:pt x="0" y="54445"/>
                  </a:lnTo>
                  <a:cubicBezTo>
                    <a:pt x="0" y="24376"/>
                    <a:pt x="24376" y="0"/>
                    <a:pt x="54445" y="0"/>
                  </a:cubicBezTo>
                  <a:cubicBezTo>
                    <a:pt x="84514" y="0"/>
                    <a:pt x="108890" y="24376"/>
                    <a:pt x="108890" y="54445"/>
                  </a:cubicBezTo>
                  <a:close/>
                  <a:moveTo>
                    <a:pt x="108890" y="54445"/>
                  </a:moveTo>
                  <a:lnTo>
                    <a:pt x="108890" y="1079829"/>
                  </a:lnTo>
                  <a:lnTo>
                    <a:pt x="0" y="970939"/>
                  </a:lnTo>
                  <a:lnTo>
                    <a:pt x="0" y="54445"/>
                  </a:lnTo>
                  <a:cubicBezTo>
                    <a:pt x="0" y="24376"/>
                    <a:pt x="24376" y="0"/>
                    <a:pt x="54445" y="0"/>
                  </a:cubicBezTo>
                  <a:cubicBezTo>
                    <a:pt x="84514" y="0"/>
                    <a:pt x="108890" y="24376"/>
                    <a:pt x="108890" y="54445"/>
                  </a:cubicBezTo>
                  <a:close/>
                  <a:moveTo>
                    <a:pt x="108890" y="1079829"/>
                  </a:moveTo>
                  <a:lnTo>
                    <a:pt x="108890" y="54445"/>
                  </a:lnTo>
                  <a:cubicBezTo>
                    <a:pt x="108890" y="24376"/>
                    <a:pt x="84514" y="0"/>
                    <a:pt x="54445" y="0"/>
                  </a:cubicBezTo>
                  <a:cubicBezTo>
                    <a:pt x="24376" y="0"/>
                    <a:pt x="0" y="24376"/>
                    <a:pt x="0" y="54445"/>
                  </a:cubicBezTo>
                  <a:lnTo>
                    <a:pt x="0" y="970939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469374" y="4270407"/>
              <a:ext cx="521139" cy="1238491"/>
            </a:xfrm>
            <a:custGeom>
              <a:avLst/>
              <a:gdLst/>
              <a:ahLst/>
              <a:cxnLst/>
              <a:rect l="0" t="0" r="0" b="0"/>
              <a:pathLst>
                <a:path w="521139" h="1238491">
                  <a:moveTo>
                    <a:pt x="417002" y="0"/>
                  </a:moveTo>
                  <a:cubicBezTo>
                    <a:pt x="429858" y="5224"/>
                    <a:pt x="442960" y="9913"/>
                    <a:pt x="456276" y="14043"/>
                  </a:cubicBezTo>
                  <a:lnTo>
                    <a:pt x="521099" y="2552"/>
                  </a:lnTo>
                  <a:lnTo>
                    <a:pt x="521139" y="2569"/>
                  </a:lnTo>
                  <a:lnTo>
                    <a:pt x="456274" y="14068"/>
                  </a:lnTo>
                  <a:cubicBezTo>
                    <a:pt x="430033" y="22048"/>
                    <a:pt x="413252" y="48295"/>
                    <a:pt x="418080" y="75673"/>
                  </a:cubicBezTo>
                  <a:cubicBezTo>
                    <a:pt x="420273" y="88110"/>
                    <a:pt x="426576" y="98802"/>
                    <a:pt x="435370" y="106630"/>
                  </a:cubicBezTo>
                  <a:lnTo>
                    <a:pt x="362979" y="106630"/>
                  </a:lnTo>
                  <a:cubicBezTo>
                    <a:pt x="332910" y="106630"/>
                    <a:pt x="308534" y="131006"/>
                    <a:pt x="308534" y="161076"/>
                  </a:cubicBezTo>
                  <a:lnTo>
                    <a:pt x="308534" y="1213683"/>
                  </a:lnTo>
                  <a:lnTo>
                    <a:pt x="297891" y="1224318"/>
                  </a:lnTo>
                  <a:cubicBezTo>
                    <a:pt x="283716" y="1238491"/>
                    <a:pt x="260734" y="1238491"/>
                    <a:pt x="246559" y="1224318"/>
                  </a:cubicBezTo>
                  <a:lnTo>
                    <a:pt x="235944" y="1213692"/>
                  </a:lnTo>
                  <a:lnTo>
                    <a:pt x="235944" y="188308"/>
                  </a:lnTo>
                  <a:cubicBezTo>
                    <a:pt x="235944" y="158239"/>
                    <a:pt x="211568" y="133863"/>
                    <a:pt x="181499" y="133863"/>
                  </a:cubicBezTo>
                  <a:cubicBezTo>
                    <a:pt x="151430" y="133863"/>
                    <a:pt x="127054" y="158239"/>
                    <a:pt x="127054" y="188308"/>
                  </a:cubicBezTo>
                  <a:lnTo>
                    <a:pt x="127054" y="1104801"/>
                  </a:lnTo>
                  <a:lnTo>
                    <a:pt x="70391" y="1048151"/>
                  </a:lnTo>
                  <a:cubicBezTo>
                    <a:pt x="60180" y="1037943"/>
                    <a:pt x="54444" y="1024095"/>
                    <a:pt x="54444" y="1009649"/>
                  </a:cubicBezTo>
                  <a:lnTo>
                    <a:pt x="54444" y="106632"/>
                  </a:lnTo>
                  <a:cubicBezTo>
                    <a:pt x="24316" y="106289"/>
                    <a:pt x="0" y="82046"/>
                    <a:pt x="0" y="52191"/>
                  </a:cubicBezTo>
                  <a:cubicBezTo>
                    <a:pt x="0" y="30483"/>
                    <a:pt x="12853" y="11744"/>
                    <a:pt x="31450" y="2999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321013" y="3433312"/>
              <a:ext cx="443518" cy="695376"/>
            </a:xfrm>
            <a:custGeom>
              <a:avLst/>
              <a:gdLst/>
              <a:ahLst/>
              <a:cxnLst/>
              <a:rect l="0" t="0" r="0" b="0"/>
              <a:pathLst>
                <a:path w="443518" h="695376">
                  <a:moveTo>
                    <a:pt x="340384" y="113114"/>
                  </a:moveTo>
                  <a:cubicBezTo>
                    <a:pt x="330649" y="127870"/>
                    <a:pt x="309966" y="162728"/>
                    <a:pt x="295462" y="198303"/>
                  </a:cubicBezTo>
                  <a:cubicBezTo>
                    <a:pt x="261788" y="280892"/>
                    <a:pt x="250245" y="373664"/>
                    <a:pt x="266876" y="467985"/>
                  </a:cubicBezTo>
                  <a:cubicBezTo>
                    <a:pt x="276335" y="521631"/>
                    <a:pt x="294188" y="571688"/>
                    <a:pt x="318844" y="617045"/>
                  </a:cubicBezTo>
                  <a:lnTo>
                    <a:pt x="257261" y="617045"/>
                  </a:lnTo>
                  <a:cubicBezTo>
                    <a:pt x="227192" y="617045"/>
                    <a:pt x="202816" y="641421"/>
                    <a:pt x="202816" y="671490"/>
                  </a:cubicBezTo>
                  <a:cubicBezTo>
                    <a:pt x="202816" y="689146"/>
                    <a:pt x="179419" y="695376"/>
                    <a:pt x="170639" y="680058"/>
                  </a:cubicBezTo>
                  <a:lnTo>
                    <a:pt x="9612" y="399116"/>
                  </a:lnTo>
                  <a:cubicBezTo>
                    <a:pt x="0" y="382346"/>
                    <a:pt x="0" y="361737"/>
                    <a:pt x="9612" y="344967"/>
                  </a:cubicBezTo>
                  <a:lnTo>
                    <a:pt x="191648" y="27370"/>
                  </a:lnTo>
                  <a:cubicBezTo>
                    <a:pt x="201351" y="10441"/>
                    <a:pt x="219372" y="0"/>
                    <a:pt x="238885" y="0"/>
                  </a:cubicBezTo>
                  <a:lnTo>
                    <a:pt x="443518" y="0"/>
                  </a:lnTo>
                  <a:cubicBezTo>
                    <a:pt x="403297" y="32194"/>
                    <a:pt x="368534" y="70448"/>
                    <a:pt x="340384" y="113114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04979" y="4324001"/>
              <a:ext cx="308475" cy="1112297"/>
            </a:xfrm>
            <a:custGeom>
              <a:avLst/>
              <a:gdLst/>
              <a:ahLst/>
              <a:cxnLst/>
              <a:rect l="0" t="0" r="0" b="0"/>
              <a:pathLst>
                <a:path w="308475" h="1112297">
                  <a:moveTo>
                    <a:pt x="120876" y="0"/>
                  </a:moveTo>
                  <a:lnTo>
                    <a:pt x="129025" y="46214"/>
                  </a:lnTo>
                  <a:cubicBezTo>
                    <a:pt x="129860" y="50955"/>
                    <a:pt x="128779" y="55833"/>
                    <a:pt x="126018" y="59776"/>
                  </a:cubicBezTo>
                  <a:lnTo>
                    <a:pt x="86166" y="116690"/>
                  </a:lnTo>
                  <a:lnTo>
                    <a:pt x="134372" y="150444"/>
                  </a:lnTo>
                  <a:cubicBezTo>
                    <a:pt x="142582" y="156193"/>
                    <a:pt x="144578" y="167509"/>
                    <a:pt x="138829" y="175720"/>
                  </a:cubicBezTo>
                  <a:lnTo>
                    <a:pt x="105075" y="223926"/>
                  </a:lnTo>
                  <a:lnTo>
                    <a:pt x="161989" y="263778"/>
                  </a:lnTo>
                  <a:cubicBezTo>
                    <a:pt x="165932" y="266539"/>
                    <a:pt x="168617" y="270753"/>
                    <a:pt x="169453" y="275493"/>
                  </a:cubicBezTo>
                  <a:lnTo>
                    <a:pt x="176297" y="314304"/>
                  </a:lnTo>
                  <a:cubicBezTo>
                    <a:pt x="177132" y="319045"/>
                    <a:pt x="176051" y="323923"/>
                    <a:pt x="173289" y="327866"/>
                  </a:cubicBezTo>
                  <a:lnTo>
                    <a:pt x="133438" y="384780"/>
                  </a:lnTo>
                  <a:lnTo>
                    <a:pt x="181644" y="418534"/>
                  </a:lnTo>
                  <a:cubicBezTo>
                    <a:pt x="189854" y="424284"/>
                    <a:pt x="191850" y="435600"/>
                    <a:pt x="186100" y="443810"/>
                  </a:cubicBezTo>
                  <a:lnTo>
                    <a:pt x="152346" y="492016"/>
                  </a:lnTo>
                  <a:lnTo>
                    <a:pt x="230285" y="546589"/>
                  </a:lnTo>
                  <a:cubicBezTo>
                    <a:pt x="234228" y="549351"/>
                    <a:pt x="236912" y="553564"/>
                    <a:pt x="237748" y="558304"/>
                  </a:cubicBezTo>
                  <a:lnTo>
                    <a:pt x="247743" y="614989"/>
                  </a:lnTo>
                  <a:cubicBezTo>
                    <a:pt x="248579" y="619729"/>
                    <a:pt x="247497" y="624607"/>
                    <a:pt x="244737" y="628550"/>
                  </a:cubicBezTo>
                  <a:lnTo>
                    <a:pt x="190164" y="706488"/>
                  </a:lnTo>
                  <a:lnTo>
                    <a:pt x="247078" y="746341"/>
                  </a:lnTo>
                  <a:cubicBezTo>
                    <a:pt x="251021" y="749101"/>
                    <a:pt x="253706" y="753315"/>
                    <a:pt x="254542" y="758055"/>
                  </a:cubicBezTo>
                  <a:lnTo>
                    <a:pt x="261385" y="796867"/>
                  </a:lnTo>
                  <a:cubicBezTo>
                    <a:pt x="262221" y="801607"/>
                    <a:pt x="261140" y="806485"/>
                    <a:pt x="258379" y="810428"/>
                  </a:cubicBezTo>
                  <a:lnTo>
                    <a:pt x="218527" y="867342"/>
                  </a:lnTo>
                  <a:lnTo>
                    <a:pt x="298269" y="923181"/>
                  </a:lnTo>
                  <a:cubicBezTo>
                    <a:pt x="306480" y="928925"/>
                    <a:pt x="308475" y="940241"/>
                    <a:pt x="302726" y="948453"/>
                  </a:cubicBezTo>
                  <a:lnTo>
                    <a:pt x="188004" y="1112297"/>
                  </a:lnTo>
                  <a:lnTo>
                    <a:pt x="188002" y="1112278"/>
                  </a:lnTo>
                  <a:lnTo>
                    <a:pt x="5222" y="75677"/>
                  </a:lnTo>
                  <a:cubicBezTo>
                    <a:pt x="0" y="46066"/>
                    <a:pt x="19772" y="17827"/>
                    <a:pt x="49385" y="12605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030983" y="4389728"/>
              <a:ext cx="290512" cy="1059179"/>
            </a:xfrm>
            <a:custGeom>
              <a:avLst/>
              <a:gdLst/>
              <a:ahLst/>
              <a:cxnLst/>
              <a:rect l="0" t="0" r="0" b="0"/>
              <a:pathLst>
                <a:path w="290512" h="1059179">
                  <a:moveTo>
                    <a:pt x="112458" y="49385"/>
                  </a:moveTo>
                  <a:lnTo>
                    <a:pt x="290512" y="1059179"/>
                  </a:lnTo>
                  <a:lnTo>
                    <a:pt x="164369" y="970860"/>
                  </a:lnTo>
                  <a:lnTo>
                    <a:pt x="164367" y="970851"/>
                  </a:lnTo>
                  <a:lnTo>
                    <a:pt x="5222" y="68294"/>
                  </a:lnTo>
                  <a:cubicBezTo>
                    <a:pt x="0" y="38681"/>
                    <a:pt x="19773" y="10443"/>
                    <a:pt x="49385" y="5222"/>
                  </a:cubicBezTo>
                  <a:cubicBezTo>
                    <a:pt x="78998" y="0"/>
                    <a:pt x="107236" y="19773"/>
                    <a:pt x="112458" y="49385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882618" y="4200582"/>
              <a:ext cx="555164" cy="1268454"/>
            </a:xfrm>
            <a:custGeom>
              <a:avLst/>
              <a:gdLst/>
              <a:ahLst/>
              <a:cxnLst/>
              <a:rect l="0" t="0" r="0" b="0"/>
              <a:pathLst>
                <a:path w="555164" h="1268454">
                  <a:moveTo>
                    <a:pt x="486233" y="5282"/>
                  </a:moveTo>
                  <a:cubicBezTo>
                    <a:pt x="516198" y="0"/>
                    <a:pt x="544722" y="19721"/>
                    <a:pt x="549943" y="49334"/>
                  </a:cubicBezTo>
                  <a:cubicBezTo>
                    <a:pt x="555164" y="78947"/>
                    <a:pt x="535106" y="107236"/>
                    <a:pt x="505142" y="112519"/>
                  </a:cubicBezTo>
                  <a:lnTo>
                    <a:pt x="371738" y="136052"/>
                  </a:lnTo>
                  <a:cubicBezTo>
                    <a:pt x="342125" y="141274"/>
                    <a:pt x="322352" y="169512"/>
                    <a:pt x="327574" y="199125"/>
                  </a:cubicBezTo>
                  <a:lnTo>
                    <a:pt x="510355" y="1235723"/>
                  </a:lnTo>
                  <a:lnTo>
                    <a:pt x="501730" y="1248046"/>
                  </a:lnTo>
                  <a:cubicBezTo>
                    <a:pt x="490232" y="1264461"/>
                    <a:pt x="467599" y="1268454"/>
                    <a:pt x="451179" y="1256957"/>
                  </a:cubicBezTo>
                  <a:lnTo>
                    <a:pt x="438868" y="1248336"/>
                  </a:lnTo>
                  <a:lnTo>
                    <a:pt x="260814" y="238544"/>
                  </a:lnTo>
                  <a:cubicBezTo>
                    <a:pt x="255592" y="208931"/>
                    <a:pt x="227354" y="189158"/>
                    <a:pt x="197742" y="194380"/>
                  </a:cubicBezTo>
                  <a:cubicBezTo>
                    <a:pt x="168129" y="199602"/>
                    <a:pt x="148356" y="227840"/>
                    <a:pt x="153578" y="257453"/>
                  </a:cubicBezTo>
                  <a:lnTo>
                    <a:pt x="312724" y="1160008"/>
                  </a:lnTo>
                  <a:lnTo>
                    <a:pt x="247095" y="1114056"/>
                  </a:lnTo>
                  <a:cubicBezTo>
                    <a:pt x="235267" y="1105780"/>
                    <a:pt x="227213" y="1093131"/>
                    <a:pt x="224706" y="1078912"/>
                  </a:cubicBezTo>
                  <a:lnTo>
                    <a:pt x="67898" y="189613"/>
                  </a:lnTo>
                  <a:cubicBezTo>
                    <a:pt x="38168" y="194507"/>
                    <a:pt x="10011" y="174855"/>
                    <a:pt x="4827" y="145453"/>
                  </a:cubicBezTo>
                  <a:cubicBezTo>
                    <a:pt x="0" y="118075"/>
                    <a:pt x="16780" y="91829"/>
                    <a:pt x="43021" y="83848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640193" y="3406613"/>
              <a:ext cx="842759" cy="761389"/>
            </a:xfrm>
            <a:custGeom>
              <a:avLst/>
              <a:gdLst/>
              <a:ahLst/>
              <a:cxnLst/>
              <a:rect l="0" t="0" r="0" b="0"/>
              <a:pathLst>
                <a:path w="842759" h="761389">
                  <a:moveTo>
                    <a:pt x="455549" y="143288"/>
                  </a:moveTo>
                  <a:cubicBezTo>
                    <a:pt x="435707" y="126622"/>
                    <a:pt x="408904" y="118527"/>
                    <a:pt x="381389" y="123378"/>
                  </a:cubicBezTo>
                  <a:cubicBezTo>
                    <a:pt x="349939" y="128923"/>
                    <a:pt x="325148" y="150047"/>
                    <a:pt x="313552" y="177413"/>
                  </a:cubicBezTo>
                  <a:lnTo>
                    <a:pt x="313538" y="177416"/>
                  </a:lnTo>
                  <a:cubicBezTo>
                    <a:pt x="309008" y="188120"/>
                    <a:pt x="306495" y="199781"/>
                    <a:pt x="306393" y="211837"/>
                  </a:cubicBezTo>
                  <a:cubicBezTo>
                    <a:pt x="306389" y="212316"/>
                    <a:pt x="306388" y="212796"/>
                    <a:pt x="306392" y="213276"/>
                  </a:cubicBezTo>
                  <a:cubicBezTo>
                    <a:pt x="306427" y="218298"/>
                    <a:pt x="306882" y="223386"/>
                    <a:pt x="307783" y="228499"/>
                  </a:cubicBezTo>
                  <a:cubicBezTo>
                    <a:pt x="316486" y="277852"/>
                    <a:pt x="363549" y="310807"/>
                    <a:pt x="412904" y="302105"/>
                  </a:cubicBezTo>
                  <a:cubicBezTo>
                    <a:pt x="447755" y="295960"/>
                    <a:pt x="474429" y="270686"/>
                    <a:pt x="484031" y="238985"/>
                  </a:cubicBezTo>
                  <a:cubicBezTo>
                    <a:pt x="567378" y="213547"/>
                    <a:pt x="647189" y="180002"/>
                    <a:pt x="722543" y="139268"/>
                  </a:cubicBezTo>
                  <a:cubicBezTo>
                    <a:pt x="772799" y="193487"/>
                    <a:pt x="808553" y="262318"/>
                    <a:pt x="822346" y="340539"/>
                  </a:cubicBezTo>
                  <a:cubicBezTo>
                    <a:pt x="842759" y="456309"/>
                    <a:pt x="810931" y="569207"/>
                    <a:pt x="743795" y="655048"/>
                  </a:cubicBezTo>
                  <a:cubicBezTo>
                    <a:pt x="727617" y="675734"/>
                    <a:pt x="696568" y="665809"/>
                    <a:pt x="692008" y="639946"/>
                  </a:cubicBezTo>
                  <a:cubicBezTo>
                    <a:pt x="686786" y="610334"/>
                    <a:pt x="658548" y="590561"/>
                    <a:pt x="628935" y="595783"/>
                  </a:cubicBezTo>
                  <a:lnTo>
                    <a:pt x="307226" y="652509"/>
                  </a:lnTo>
                  <a:cubicBezTo>
                    <a:pt x="277615" y="657730"/>
                    <a:pt x="257842" y="685969"/>
                    <a:pt x="263063" y="715581"/>
                  </a:cubicBezTo>
                  <a:cubicBezTo>
                    <a:pt x="267623" y="741443"/>
                    <a:pt x="241841" y="761389"/>
                    <a:pt x="219563" y="747485"/>
                  </a:cubicBezTo>
                  <a:cubicBezTo>
                    <a:pt x="127117" y="689782"/>
                    <a:pt x="58595" y="594578"/>
                    <a:pt x="38182" y="478809"/>
                  </a:cubicBezTo>
                  <a:cubicBezTo>
                    <a:pt x="0" y="262267"/>
                    <a:pt x="144588" y="55773"/>
                    <a:pt x="361129" y="17592"/>
                  </a:cubicBezTo>
                  <a:cubicBezTo>
                    <a:pt x="460899" y="0"/>
                    <a:pt x="558536" y="21207"/>
                    <a:pt x="638561" y="70374"/>
                  </a:cubicBezTo>
                  <a:cubicBezTo>
                    <a:pt x="580090" y="99440"/>
                    <a:pt x="518928" y="123902"/>
                    <a:pt x="455549" y="143288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43987" y="4154904"/>
              <a:ext cx="556795" cy="1266584"/>
            </a:xfrm>
            <a:custGeom>
              <a:avLst/>
              <a:gdLst/>
              <a:ahLst/>
              <a:cxnLst/>
              <a:rect l="0" t="0" r="0" b="0"/>
              <a:pathLst>
                <a:path w="556795" h="1266584">
                  <a:moveTo>
                    <a:pt x="495055" y="68521"/>
                  </a:moveTo>
                  <a:cubicBezTo>
                    <a:pt x="508800" y="92722"/>
                    <a:pt x="531028" y="110355"/>
                    <a:pt x="556795" y="118537"/>
                  </a:cubicBezTo>
                  <a:cubicBezTo>
                    <a:pt x="538209" y="127285"/>
                    <a:pt x="525364" y="146021"/>
                    <a:pt x="525364" y="167720"/>
                  </a:cubicBezTo>
                  <a:cubicBezTo>
                    <a:pt x="525364" y="170809"/>
                    <a:pt x="525624" y="173839"/>
                    <a:pt x="526125" y="176789"/>
                  </a:cubicBezTo>
                  <a:lnTo>
                    <a:pt x="481033" y="168839"/>
                  </a:lnTo>
                  <a:lnTo>
                    <a:pt x="481020" y="168848"/>
                  </a:lnTo>
                  <a:lnTo>
                    <a:pt x="463134" y="165693"/>
                  </a:lnTo>
                  <a:cubicBezTo>
                    <a:pt x="433521" y="160471"/>
                    <a:pt x="405283" y="180244"/>
                    <a:pt x="400061" y="209857"/>
                  </a:cubicBezTo>
                  <a:lnTo>
                    <a:pt x="217278" y="1246472"/>
                  </a:lnTo>
                  <a:lnTo>
                    <a:pt x="204978" y="1255086"/>
                  </a:lnTo>
                  <a:cubicBezTo>
                    <a:pt x="188557" y="1266584"/>
                    <a:pt x="165925" y="1262593"/>
                    <a:pt x="154427" y="1246173"/>
                  </a:cubicBezTo>
                  <a:lnTo>
                    <a:pt x="145795" y="1233845"/>
                  </a:lnTo>
                  <a:lnTo>
                    <a:pt x="323848" y="224052"/>
                  </a:lnTo>
                  <a:cubicBezTo>
                    <a:pt x="329069" y="194440"/>
                    <a:pt x="309296" y="166202"/>
                    <a:pt x="279684" y="160980"/>
                  </a:cubicBezTo>
                  <a:cubicBezTo>
                    <a:pt x="250072" y="155758"/>
                    <a:pt x="221834" y="175531"/>
                    <a:pt x="216612" y="205144"/>
                  </a:cubicBezTo>
                  <a:lnTo>
                    <a:pt x="57466" y="1107701"/>
                  </a:lnTo>
                  <a:lnTo>
                    <a:pt x="11526" y="1042090"/>
                  </a:lnTo>
                  <a:cubicBezTo>
                    <a:pt x="3244" y="1030262"/>
                    <a:pt x="0" y="1015628"/>
                    <a:pt x="2507" y="1001408"/>
                  </a:cubicBezTo>
                  <a:lnTo>
                    <a:pt x="159314" y="112107"/>
                  </a:lnTo>
                  <a:cubicBezTo>
                    <a:pt x="129703" y="106538"/>
                    <a:pt x="109966" y="78441"/>
                    <a:pt x="115150" y="49038"/>
                  </a:cubicBezTo>
                  <a:cubicBezTo>
                    <a:pt x="120332" y="19648"/>
                    <a:pt x="148470" y="0"/>
                    <a:pt x="178187" y="4872"/>
                  </a:cubicBezTo>
                  <a:lnTo>
                    <a:pt x="490144" y="59876"/>
                  </a:lnTo>
                  <a:close/>
                  <a:moveTo>
                    <a:pt x="57465" y="1107714"/>
                  </a:moveTo>
                  <a:lnTo>
                    <a:pt x="57466" y="1107701"/>
                  </a:lnTo>
                  <a:moveTo>
                    <a:pt x="145792" y="1233859"/>
                  </a:moveTo>
                  <a:lnTo>
                    <a:pt x="145795" y="1233845"/>
                  </a:lnTo>
                  <a:moveTo>
                    <a:pt x="463134" y="165693"/>
                  </a:moveTo>
                  <a:lnTo>
                    <a:pt x="526127" y="176800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001459" y="4310683"/>
              <a:ext cx="271605" cy="1078100"/>
            </a:xfrm>
            <a:custGeom>
              <a:avLst/>
              <a:gdLst/>
              <a:ahLst/>
              <a:cxnLst/>
              <a:rect l="0" t="0" r="0" b="0"/>
              <a:pathLst>
                <a:path w="271605" h="1078100">
                  <a:moveTo>
                    <a:pt x="266383" y="68294"/>
                  </a:moveTo>
                  <a:lnTo>
                    <a:pt x="88330" y="1078086"/>
                  </a:lnTo>
                  <a:lnTo>
                    <a:pt x="88327" y="1078100"/>
                  </a:lnTo>
                  <a:lnTo>
                    <a:pt x="0" y="951956"/>
                  </a:lnTo>
                  <a:lnTo>
                    <a:pt x="2" y="951942"/>
                  </a:lnTo>
                  <a:lnTo>
                    <a:pt x="159147" y="49385"/>
                  </a:lnTo>
                  <a:cubicBezTo>
                    <a:pt x="164369" y="19772"/>
                    <a:pt x="192607" y="0"/>
                    <a:pt x="222219" y="5222"/>
                  </a:cubicBezTo>
                  <a:cubicBezTo>
                    <a:pt x="251832" y="10443"/>
                    <a:pt x="271605" y="38681"/>
                    <a:pt x="266383" y="68294"/>
                  </a:cubicBezTo>
                  <a:close/>
                  <a:moveTo>
                    <a:pt x="88330" y="1078086"/>
                  </a:moveTo>
                  <a:lnTo>
                    <a:pt x="2" y="951942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161277" y="4315398"/>
              <a:ext cx="317346" cy="1086000"/>
            </a:xfrm>
            <a:custGeom>
              <a:avLst/>
              <a:gdLst/>
              <a:ahLst/>
              <a:cxnLst/>
              <a:rect l="0" t="0" r="0" b="0"/>
              <a:pathLst>
                <a:path w="317346" h="1086000">
                  <a:moveTo>
                    <a:pt x="317346" y="17827"/>
                  </a:moveTo>
                  <a:lnTo>
                    <a:pt x="309196" y="64042"/>
                  </a:lnTo>
                  <a:cubicBezTo>
                    <a:pt x="308361" y="68782"/>
                    <a:pt x="305677" y="72996"/>
                    <a:pt x="301734" y="75757"/>
                  </a:cubicBezTo>
                  <a:lnTo>
                    <a:pt x="244820" y="115608"/>
                  </a:lnTo>
                  <a:lnTo>
                    <a:pt x="284671" y="172524"/>
                  </a:lnTo>
                  <a:cubicBezTo>
                    <a:pt x="287432" y="176466"/>
                    <a:pt x="288514" y="181345"/>
                    <a:pt x="287678" y="186084"/>
                  </a:cubicBezTo>
                  <a:lnTo>
                    <a:pt x="280834" y="224896"/>
                  </a:lnTo>
                  <a:cubicBezTo>
                    <a:pt x="279998" y="229637"/>
                    <a:pt x="277313" y="233850"/>
                    <a:pt x="273371" y="236611"/>
                  </a:cubicBezTo>
                  <a:lnTo>
                    <a:pt x="216456" y="276463"/>
                  </a:lnTo>
                  <a:lnTo>
                    <a:pt x="250211" y="324669"/>
                  </a:lnTo>
                  <a:cubicBezTo>
                    <a:pt x="255960" y="332879"/>
                    <a:pt x="253965" y="344196"/>
                    <a:pt x="245753" y="349945"/>
                  </a:cubicBezTo>
                  <a:lnTo>
                    <a:pt x="197548" y="383699"/>
                  </a:lnTo>
                  <a:lnTo>
                    <a:pt x="253384" y="463442"/>
                  </a:lnTo>
                  <a:cubicBezTo>
                    <a:pt x="259133" y="471652"/>
                    <a:pt x="257138" y="482968"/>
                    <a:pt x="248927" y="488717"/>
                  </a:cubicBezTo>
                  <a:lnTo>
                    <a:pt x="169184" y="544553"/>
                  </a:lnTo>
                  <a:lnTo>
                    <a:pt x="202939" y="592759"/>
                  </a:lnTo>
                  <a:cubicBezTo>
                    <a:pt x="208688" y="600970"/>
                    <a:pt x="206693" y="612286"/>
                    <a:pt x="198482" y="618035"/>
                  </a:cubicBezTo>
                  <a:lnTo>
                    <a:pt x="150276" y="651789"/>
                  </a:lnTo>
                  <a:lnTo>
                    <a:pt x="190128" y="708703"/>
                  </a:lnTo>
                  <a:cubicBezTo>
                    <a:pt x="192889" y="712646"/>
                    <a:pt x="193970" y="717525"/>
                    <a:pt x="193135" y="722265"/>
                  </a:cubicBezTo>
                  <a:lnTo>
                    <a:pt x="186291" y="761076"/>
                  </a:lnTo>
                  <a:cubicBezTo>
                    <a:pt x="185455" y="765816"/>
                    <a:pt x="182770" y="770031"/>
                    <a:pt x="178827" y="772792"/>
                  </a:cubicBezTo>
                  <a:lnTo>
                    <a:pt x="121913" y="812644"/>
                  </a:lnTo>
                  <a:lnTo>
                    <a:pt x="176486" y="890582"/>
                  </a:lnTo>
                  <a:cubicBezTo>
                    <a:pt x="179248" y="894525"/>
                    <a:pt x="180328" y="899403"/>
                    <a:pt x="179493" y="904143"/>
                  </a:cubicBezTo>
                  <a:lnTo>
                    <a:pt x="169497" y="960827"/>
                  </a:lnTo>
                  <a:cubicBezTo>
                    <a:pt x="168662" y="965568"/>
                    <a:pt x="165977" y="969782"/>
                    <a:pt x="162035" y="972542"/>
                  </a:cubicBezTo>
                  <a:lnTo>
                    <a:pt x="0" y="1086000"/>
                  </a:lnTo>
                  <a:lnTo>
                    <a:pt x="182783" y="49385"/>
                  </a:lnTo>
                  <a:cubicBezTo>
                    <a:pt x="188004" y="19772"/>
                    <a:pt x="216243" y="0"/>
                    <a:pt x="245855" y="5222"/>
                  </a:cubicBezTo>
                  <a:close/>
                  <a:moveTo>
                    <a:pt x="263755" y="8367"/>
                  </a:moveTo>
                  <a:lnTo>
                    <a:pt x="263741" y="8376"/>
                  </a:lnTo>
                  <a:lnTo>
                    <a:pt x="245855" y="5222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961628" y="3400170"/>
              <a:ext cx="476726" cy="704655"/>
            </a:xfrm>
            <a:custGeom>
              <a:avLst/>
              <a:gdLst/>
              <a:ahLst/>
              <a:cxnLst/>
              <a:rect l="0" t="0" r="0" b="0"/>
              <a:pathLst>
                <a:path w="476726" h="704655">
                  <a:moveTo>
                    <a:pt x="273836" y="357229"/>
                  </a:moveTo>
                  <a:cubicBezTo>
                    <a:pt x="254896" y="390578"/>
                    <a:pt x="254893" y="431429"/>
                    <a:pt x="273833" y="464778"/>
                  </a:cubicBezTo>
                  <a:lnTo>
                    <a:pt x="410074" y="704655"/>
                  </a:lnTo>
                  <a:lnTo>
                    <a:pt x="252983" y="676955"/>
                  </a:lnTo>
                  <a:cubicBezTo>
                    <a:pt x="224542" y="671940"/>
                    <a:pt x="199286" y="655837"/>
                    <a:pt x="182721" y="632181"/>
                  </a:cubicBezTo>
                  <a:lnTo>
                    <a:pt x="22996" y="404069"/>
                  </a:lnTo>
                  <a:cubicBezTo>
                    <a:pt x="0" y="371228"/>
                    <a:pt x="7981" y="325962"/>
                    <a:pt x="40823" y="302966"/>
                  </a:cubicBezTo>
                  <a:lnTo>
                    <a:pt x="462275" y="7862"/>
                  </a:lnTo>
                  <a:cubicBezTo>
                    <a:pt x="466880" y="4638"/>
                    <a:pt x="471729" y="2023"/>
                    <a:pt x="476726" y="0"/>
                  </a:cubicBez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77897" y="4376993"/>
              <a:ext cx="148515" cy="1107052"/>
            </a:xfrm>
            <a:custGeom>
              <a:avLst/>
              <a:gdLst/>
              <a:ahLst/>
              <a:cxnLst/>
              <a:rect l="0" t="0" r="0" b="0"/>
              <a:pathLst>
                <a:path w="148515" h="1107052">
                  <a:moveTo>
                    <a:pt x="126859" y="0"/>
                  </a:moveTo>
                  <a:cubicBezTo>
                    <a:pt x="126918" y="53"/>
                    <a:pt x="126978" y="106"/>
                    <a:pt x="127038" y="158"/>
                  </a:cubicBezTo>
                  <a:lnTo>
                    <a:pt x="127038" y="155818"/>
                  </a:lnTo>
                  <a:cubicBezTo>
                    <a:pt x="127038" y="160631"/>
                    <a:pt x="125126" y="165247"/>
                    <a:pt x="121723" y="168651"/>
                  </a:cubicBezTo>
                  <a:lnTo>
                    <a:pt x="72593" y="217780"/>
                  </a:lnTo>
                  <a:lnTo>
                    <a:pt x="114206" y="259393"/>
                  </a:lnTo>
                  <a:cubicBezTo>
                    <a:pt x="121292" y="266480"/>
                    <a:pt x="121292" y="277971"/>
                    <a:pt x="114206" y="285058"/>
                  </a:cubicBezTo>
                  <a:lnTo>
                    <a:pt x="72593" y="326671"/>
                  </a:lnTo>
                  <a:lnTo>
                    <a:pt x="121723" y="375800"/>
                  </a:lnTo>
                  <a:cubicBezTo>
                    <a:pt x="125126" y="379204"/>
                    <a:pt x="127038" y="383820"/>
                    <a:pt x="127038" y="388633"/>
                  </a:cubicBezTo>
                  <a:lnTo>
                    <a:pt x="127038" y="428044"/>
                  </a:lnTo>
                  <a:cubicBezTo>
                    <a:pt x="127038" y="432857"/>
                    <a:pt x="125126" y="437473"/>
                    <a:pt x="121723" y="440877"/>
                  </a:cubicBezTo>
                  <a:lnTo>
                    <a:pt x="72593" y="490006"/>
                  </a:lnTo>
                  <a:lnTo>
                    <a:pt x="121723" y="539136"/>
                  </a:lnTo>
                  <a:cubicBezTo>
                    <a:pt x="125126" y="542539"/>
                    <a:pt x="127038" y="547156"/>
                    <a:pt x="127038" y="551968"/>
                  </a:cubicBezTo>
                  <a:lnTo>
                    <a:pt x="127038" y="591380"/>
                  </a:lnTo>
                  <a:cubicBezTo>
                    <a:pt x="127038" y="596192"/>
                    <a:pt x="125126" y="600809"/>
                    <a:pt x="121723" y="604212"/>
                  </a:cubicBezTo>
                  <a:lnTo>
                    <a:pt x="72593" y="653342"/>
                  </a:lnTo>
                  <a:lnTo>
                    <a:pt x="139871" y="720620"/>
                  </a:lnTo>
                  <a:cubicBezTo>
                    <a:pt x="143275" y="724023"/>
                    <a:pt x="145187" y="728639"/>
                    <a:pt x="145187" y="733452"/>
                  </a:cubicBezTo>
                  <a:lnTo>
                    <a:pt x="145187" y="791012"/>
                  </a:lnTo>
                  <a:cubicBezTo>
                    <a:pt x="145187" y="795825"/>
                    <a:pt x="143275" y="800441"/>
                    <a:pt x="139871" y="803845"/>
                  </a:cubicBezTo>
                  <a:lnTo>
                    <a:pt x="72593" y="871123"/>
                  </a:lnTo>
                  <a:lnTo>
                    <a:pt x="141428" y="939958"/>
                  </a:lnTo>
                  <a:cubicBezTo>
                    <a:pt x="148515" y="947045"/>
                    <a:pt x="148515" y="958536"/>
                    <a:pt x="141428" y="965623"/>
                  </a:cubicBezTo>
                  <a:lnTo>
                    <a:pt x="0" y="1107052"/>
                  </a:lnTo>
                  <a:lnTo>
                    <a:pt x="0" y="54445"/>
                  </a:lnTo>
                  <a:cubicBezTo>
                    <a:pt x="0" y="24376"/>
                    <a:pt x="24376" y="0"/>
                    <a:pt x="54445" y="0"/>
                  </a:cubicBez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596422" y="4404216"/>
              <a:ext cx="108890" cy="1079829"/>
            </a:xfrm>
            <a:custGeom>
              <a:avLst/>
              <a:gdLst/>
              <a:ahLst/>
              <a:cxnLst/>
              <a:rect l="0" t="0" r="0" b="0"/>
              <a:pathLst>
                <a:path w="108890" h="1079829">
                  <a:moveTo>
                    <a:pt x="108890" y="54445"/>
                  </a:moveTo>
                  <a:lnTo>
                    <a:pt x="108890" y="1079829"/>
                  </a:lnTo>
                  <a:lnTo>
                    <a:pt x="0" y="970939"/>
                  </a:lnTo>
                  <a:lnTo>
                    <a:pt x="0" y="54445"/>
                  </a:lnTo>
                  <a:cubicBezTo>
                    <a:pt x="0" y="24376"/>
                    <a:pt x="24376" y="0"/>
                    <a:pt x="54445" y="0"/>
                  </a:cubicBezTo>
                  <a:cubicBezTo>
                    <a:pt x="84514" y="0"/>
                    <a:pt x="108890" y="24376"/>
                    <a:pt x="108890" y="54445"/>
                  </a:cubicBezTo>
                  <a:close/>
                  <a:moveTo>
                    <a:pt x="54445" y="0"/>
                  </a:moveTo>
                  <a:cubicBezTo>
                    <a:pt x="24376" y="0"/>
                    <a:pt x="0" y="24376"/>
                    <a:pt x="0" y="54445"/>
                  </a:cubicBezTo>
                  <a:lnTo>
                    <a:pt x="0" y="970939"/>
                  </a:lnTo>
                  <a:lnTo>
                    <a:pt x="108890" y="1079829"/>
                  </a:lnTo>
                  <a:lnTo>
                    <a:pt x="108890" y="54445"/>
                  </a:lnTo>
                  <a:cubicBezTo>
                    <a:pt x="108890" y="24376"/>
                    <a:pt x="84514" y="0"/>
                    <a:pt x="54445" y="0"/>
                  </a:cubicBezTo>
                  <a:close/>
                  <a:moveTo>
                    <a:pt x="0" y="970939"/>
                  </a:moveTo>
                  <a:lnTo>
                    <a:pt x="0" y="54445"/>
                  </a:lnTo>
                  <a:cubicBezTo>
                    <a:pt x="0" y="24376"/>
                    <a:pt x="24376" y="0"/>
                    <a:pt x="54445" y="0"/>
                  </a:cubicBezTo>
                  <a:cubicBezTo>
                    <a:pt x="84514" y="0"/>
                    <a:pt x="108890" y="24376"/>
                    <a:pt x="108890" y="54445"/>
                  </a:cubicBezTo>
                  <a:lnTo>
                    <a:pt x="108890" y="1079829"/>
                  </a:ln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469374" y="4270407"/>
              <a:ext cx="521139" cy="1238492"/>
            </a:xfrm>
            <a:custGeom>
              <a:avLst/>
              <a:gdLst/>
              <a:ahLst/>
              <a:cxnLst/>
              <a:rect l="0" t="0" r="0" b="0"/>
              <a:pathLst>
                <a:path w="521139" h="1238492">
                  <a:moveTo>
                    <a:pt x="417002" y="0"/>
                  </a:moveTo>
                  <a:cubicBezTo>
                    <a:pt x="429858" y="5224"/>
                    <a:pt x="442960" y="9913"/>
                    <a:pt x="456276" y="14043"/>
                  </a:cubicBezTo>
                  <a:lnTo>
                    <a:pt x="521099" y="2552"/>
                  </a:lnTo>
                  <a:lnTo>
                    <a:pt x="521139" y="2569"/>
                  </a:lnTo>
                  <a:lnTo>
                    <a:pt x="456274" y="14068"/>
                  </a:lnTo>
                  <a:cubicBezTo>
                    <a:pt x="430033" y="22048"/>
                    <a:pt x="413252" y="48295"/>
                    <a:pt x="418080" y="75673"/>
                  </a:cubicBezTo>
                  <a:cubicBezTo>
                    <a:pt x="420273" y="88110"/>
                    <a:pt x="426576" y="98802"/>
                    <a:pt x="435370" y="106630"/>
                  </a:cubicBezTo>
                  <a:lnTo>
                    <a:pt x="362979" y="106630"/>
                  </a:lnTo>
                  <a:cubicBezTo>
                    <a:pt x="332910" y="106630"/>
                    <a:pt x="308534" y="131006"/>
                    <a:pt x="308534" y="161076"/>
                  </a:cubicBezTo>
                  <a:lnTo>
                    <a:pt x="308534" y="1213683"/>
                  </a:lnTo>
                  <a:lnTo>
                    <a:pt x="297891" y="1224318"/>
                  </a:lnTo>
                  <a:cubicBezTo>
                    <a:pt x="283716" y="1238492"/>
                    <a:pt x="260734" y="1238492"/>
                    <a:pt x="246559" y="1224318"/>
                  </a:cubicBezTo>
                  <a:lnTo>
                    <a:pt x="235944" y="1213694"/>
                  </a:lnTo>
                  <a:lnTo>
                    <a:pt x="235944" y="188308"/>
                  </a:lnTo>
                  <a:cubicBezTo>
                    <a:pt x="235944" y="158239"/>
                    <a:pt x="211568" y="133863"/>
                    <a:pt x="181499" y="133863"/>
                  </a:cubicBezTo>
                  <a:cubicBezTo>
                    <a:pt x="151430" y="133863"/>
                    <a:pt x="127054" y="158239"/>
                    <a:pt x="127054" y="188308"/>
                  </a:cubicBezTo>
                  <a:lnTo>
                    <a:pt x="127054" y="1104803"/>
                  </a:lnTo>
                  <a:lnTo>
                    <a:pt x="70391" y="1048150"/>
                  </a:lnTo>
                  <a:cubicBezTo>
                    <a:pt x="60180" y="1037940"/>
                    <a:pt x="54444" y="1024092"/>
                    <a:pt x="54444" y="1009652"/>
                  </a:cubicBezTo>
                  <a:lnTo>
                    <a:pt x="54444" y="106632"/>
                  </a:lnTo>
                  <a:cubicBezTo>
                    <a:pt x="24316" y="106289"/>
                    <a:pt x="0" y="82046"/>
                    <a:pt x="0" y="52191"/>
                  </a:cubicBezTo>
                  <a:cubicBezTo>
                    <a:pt x="0" y="30483"/>
                    <a:pt x="12853" y="11744"/>
                    <a:pt x="31450" y="2999"/>
                  </a:cubicBezTo>
                  <a:close/>
                  <a:moveTo>
                    <a:pt x="435370" y="106630"/>
                  </a:moveTo>
                  <a:lnTo>
                    <a:pt x="381115" y="106636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321013" y="3433312"/>
              <a:ext cx="443518" cy="695376"/>
            </a:xfrm>
            <a:custGeom>
              <a:avLst/>
              <a:gdLst/>
              <a:ahLst/>
              <a:cxnLst/>
              <a:rect l="0" t="0" r="0" b="0"/>
              <a:pathLst>
                <a:path w="443518" h="695376">
                  <a:moveTo>
                    <a:pt x="340384" y="113114"/>
                  </a:moveTo>
                  <a:cubicBezTo>
                    <a:pt x="330649" y="127870"/>
                    <a:pt x="309966" y="162728"/>
                    <a:pt x="295462" y="198303"/>
                  </a:cubicBezTo>
                  <a:cubicBezTo>
                    <a:pt x="261788" y="280892"/>
                    <a:pt x="250245" y="373664"/>
                    <a:pt x="266876" y="467985"/>
                  </a:cubicBezTo>
                  <a:cubicBezTo>
                    <a:pt x="276335" y="521631"/>
                    <a:pt x="294188" y="571688"/>
                    <a:pt x="318844" y="617045"/>
                  </a:cubicBezTo>
                  <a:lnTo>
                    <a:pt x="257261" y="617045"/>
                  </a:lnTo>
                  <a:cubicBezTo>
                    <a:pt x="227192" y="617045"/>
                    <a:pt x="202816" y="641421"/>
                    <a:pt x="202816" y="671490"/>
                  </a:cubicBezTo>
                  <a:cubicBezTo>
                    <a:pt x="202816" y="689146"/>
                    <a:pt x="179419" y="695376"/>
                    <a:pt x="170639" y="680058"/>
                  </a:cubicBezTo>
                  <a:lnTo>
                    <a:pt x="9612" y="399116"/>
                  </a:lnTo>
                  <a:cubicBezTo>
                    <a:pt x="0" y="382346"/>
                    <a:pt x="0" y="361737"/>
                    <a:pt x="9612" y="344967"/>
                  </a:cubicBezTo>
                  <a:lnTo>
                    <a:pt x="191648" y="27370"/>
                  </a:lnTo>
                  <a:cubicBezTo>
                    <a:pt x="201351" y="10441"/>
                    <a:pt x="219372" y="0"/>
                    <a:pt x="238885" y="0"/>
                  </a:cubicBezTo>
                  <a:lnTo>
                    <a:pt x="443518" y="0"/>
                  </a:lnTo>
                  <a:cubicBezTo>
                    <a:pt x="403297" y="32194"/>
                    <a:pt x="368534" y="70448"/>
                    <a:pt x="340384" y="113114"/>
                  </a:cubicBez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204979" y="4324001"/>
              <a:ext cx="308475" cy="1112293"/>
            </a:xfrm>
            <a:custGeom>
              <a:avLst/>
              <a:gdLst/>
              <a:ahLst/>
              <a:cxnLst/>
              <a:rect l="0" t="0" r="0" b="0"/>
              <a:pathLst>
                <a:path w="308475" h="1112293">
                  <a:moveTo>
                    <a:pt x="120876" y="0"/>
                  </a:moveTo>
                  <a:lnTo>
                    <a:pt x="129025" y="46214"/>
                  </a:lnTo>
                  <a:cubicBezTo>
                    <a:pt x="129860" y="50955"/>
                    <a:pt x="128779" y="55832"/>
                    <a:pt x="126018" y="59776"/>
                  </a:cubicBezTo>
                  <a:lnTo>
                    <a:pt x="86166" y="116690"/>
                  </a:lnTo>
                  <a:lnTo>
                    <a:pt x="134372" y="150444"/>
                  </a:lnTo>
                  <a:cubicBezTo>
                    <a:pt x="142582" y="156193"/>
                    <a:pt x="144578" y="167509"/>
                    <a:pt x="138829" y="175720"/>
                  </a:cubicBezTo>
                  <a:lnTo>
                    <a:pt x="105075" y="223926"/>
                  </a:lnTo>
                  <a:lnTo>
                    <a:pt x="161989" y="263778"/>
                  </a:lnTo>
                  <a:cubicBezTo>
                    <a:pt x="165932" y="266539"/>
                    <a:pt x="168617" y="270753"/>
                    <a:pt x="169453" y="275493"/>
                  </a:cubicBezTo>
                  <a:lnTo>
                    <a:pt x="176297" y="314304"/>
                  </a:lnTo>
                  <a:cubicBezTo>
                    <a:pt x="177132" y="319045"/>
                    <a:pt x="176051" y="323923"/>
                    <a:pt x="173289" y="327866"/>
                  </a:cubicBezTo>
                  <a:lnTo>
                    <a:pt x="133438" y="384780"/>
                  </a:lnTo>
                  <a:lnTo>
                    <a:pt x="181644" y="418534"/>
                  </a:lnTo>
                  <a:cubicBezTo>
                    <a:pt x="189854" y="424284"/>
                    <a:pt x="191850" y="435600"/>
                    <a:pt x="186100" y="443810"/>
                  </a:cubicBezTo>
                  <a:lnTo>
                    <a:pt x="152346" y="492016"/>
                  </a:lnTo>
                  <a:lnTo>
                    <a:pt x="230285" y="546589"/>
                  </a:lnTo>
                  <a:cubicBezTo>
                    <a:pt x="234228" y="549351"/>
                    <a:pt x="236912" y="553564"/>
                    <a:pt x="237748" y="558304"/>
                  </a:cubicBezTo>
                  <a:lnTo>
                    <a:pt x="247743" y="614989"/>
                  </a:lnTo>
                  <a:cubicBezTo>
                    <a:pt x="248579" y="619729"/>
                    <a:pt x="247497" y="624607"/>
                    <a:pt x="244737" y="628550"/>
                  </a:cubicBezTo>
                  <a:lnTo>
                    <a:pt x="190164" y="706488"/>
                  </a:lnTo>
                  <a:lnTo>
                    <a:pt x="247078" y="746341"/>
                  </a:lnTo>
                  <a:cubicBezTo>
                    <a:pt x="251021" y="749101"/>
                    <a:pt x="253706" y="753315"/>
                    <a:pt x="254542" y="758055"/>
                  </a:cubicBezTo>
                  <a:lnTo>
                    <a:pt x="261385" y="796867"/>
                  </a:lnTo>
                  <a:cubicBezTo>
                    <a:pt x="262221" y="801607"/>
                    <a:pt x="261140" y="806485"/>
                    <a:pt x="258379" y="810428"/>
                  </a:cubicBezTo>
                  <a:lnTo>
                    <a:pt x="218527" y="867342"/>
                  </a:lnTo>
                  <a:lnTo>
                    <a:pt x="298269" y="923179"/>
                  </a:lnTo>
                  <a:cubicBezTo>
                    <a:pt x="306480" y="928928"/>
                    <a:pt x="308475" y="940244"/>
                    <a:pt x="302726" y="948455"/>
                  </a:cubicBezTo>
                  <a:lnTo>
                    <a:pt x="188004" y="1112293"/>
                  </a:lnTo>
                  <a:lnTo>
                    <a:pt x="188002" y="1112280"/>
                  </a:lnTo>
                  <a:lnTo>
                    <a:pt x="5222" y="75677"/>
                  </a:lnTo>
                  <a:cubicBezTo>
                    <a:pt x="0" y="46066"/>
                    <a:pt x="19772" y="17827"/>
                    <a:pt x="49385" y="12605"/>
                  </a:cubicBezTo>
                  <a:close/>
                  <a:moveTo>
                    <a:pt x="188002" y="1112280"/>
                  </a:moveTo>
                  <a:lnTo>
                    <a:pt x="246886" y="1028185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030983" y="4389728"/>
              <a:ext cx="290514" cy="1059192"/>
            </a:xfrm>
            <a:custGeom>
              <a:avLst/>
              <a:gdLst/>
              <a:ahLst/>
              <a:cxnLst/>
              <a:rect l="0" t="0" r="0" b="0"/>
              <a:pathLst>
                <a:path w="290514" h="1059192">
                  <a:moveTo>
                    <a:pt x="112458" y="49385"/>
                  </a:moveTo>
                  <a:lnTo>
                    <a:pt x="290512" y="1059180"/>
                  </a:lnTo>
                  <a:lnTo>
                    <a:pt x="164369" y="970864"/>
                  </a:lnTo>
                  <a:lnTo>
                    <a:pt x="164367" y="970853"/>
                  </a:lnTo>
                  <a:lnTo>
                    <a:pt x="5222" y="68294"/>
                  </a:lnTo>
                  <a:cubicBezTo>
                    <a:pt x="0" y="38681"/>
                    <a:pt x="19772" y="10443"/>
                    <a:pt x="49385" y="5222"/>
                  </a:cubicBezTo>
                  <a:cubicBezTo>
                    <a:pt x="78998" y="0"/>
                    <a:pt x="107236" y="19773"/>
                    <a:pt x="112458" y="49385"/>
                  </a:cubicBezTo>
                  <a:close/>
                  <a:moveTo>
                    <a:pt x="290514" y="1059192"/>
                  </a:moveTo>
                  <a:lnTo>
                    <a:pt x="290512" y="1059180"/>
                  </a:lnTo>
                  <a:lnTo>
                    <a:pt x="164367" y="970853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882618" y="4200582"/>
              <a:ext cx="555164" cy="1268456"/>
            </a:xfrm>
            <a:custGeom>
              <a:avLst/>
              <a:gdLst/>
              <a:ahLst/>
              <a:cxnLst/>
              <a:rect l="0" t="0" r="0" b="0"/>
              <a:pathLst>
                <a:path w="555164" h="1268456">
                  <a:moveTo>
                    <a:pt x="486233" y="5282"/>
                  </a:moveTo>
                  <a:cubicBezTo>
                    <a:pt x="516198" y="0"/>
                    <a:pt x="544722" y="19721"/>
                    <a:pt x="549943" y="49334"/>
                  </a:cubicBezTo>
                  <a:cubicBezTo>
                    <a:pt x="555164" y="78947"/>
                    <a:pt x="535106" y="107236"/>
                    <a:pt x="505142" y="112519"/>
                  </a:cubicBezTo>
                  <a:lnTo>
                    <a:pt x="371738" y="136052"/>
                  </a:lnTo>
                  <a:cubicBezTo>
                    <a:pt x="342125" y="141274"/>
                    <a:pt x="322352" y="169512"/>
                    <a:pt x="327574" y="199125"/>
                  </a:cubicBezTo>
                  <a:lnTo>
                    <a:pt x="510355" y="1235727"/>
                  </a:lnTo>
                  <a:lnTo>
                    <a:pt x="501730" y="1248045"/>
                  </a:lnTo>
                  <a:cubicBezTo>
                    <a:pt x="490232" y="1264465"/>
                    <a:pt x="467599" y="1268456"/>
                    <a:pt x="451179" y="1256958"/>
                  </a:cubicBezTo>
                  <a:lnTo>
                    <a:pt x="438868" y="1248338"/>
                  </a:lnTo>
                  <a:lnTo>
                    <a:pt x="260814" y="238544"/>
                  </a:lnTo>
                  <a:cubicBezTo>
                    <a:pt x="255592" y="208931"/>
                    <a:pt x="227354" y="189158"/>
                    <a:pt x="197742" y="194380"/>
                  </a:cubicBezTo>
                  <a:cubicBezTo>
                    <a:pt x="168129" y="199602"/>
                    <a:pt x="148356" y="227840"/>
                    <a:pt x="153578" y="257453"/>
                  </a:cubicBezTo>
                  <a:lnTo>
                    <a:pt x="312724" y="1160011"/>
                  </a:lnTo>
                  <a:lnTo>
                    <a:pt x="247095" y="1114059"/>
                  </a:lnTo>
                  <a:cubicBezTo>
                    <a:pt x="235267" y="1105776"/>
                    <a:pt x="227213" y="1093134"/>
                    <a:pt x="224706" y="1078914"/>
                  </a:cubicBezTo>
                  <a:lnTo>
                    <a:pt x="67898" y="189613"/>
                  </a:lnTo>
                  <a:cubicBezTo>
                    <a:pt x="38168" y="194507"/>
                    <a:pt x="10011" y="174855"/>
                    <a:pt x="4827" y="145453"/>
                  </a:cubicBezTo>
                  <a:cubicBezTo>
                    <a:pt x="0" y="118075"/>
                    <a:pt x="16780" y="91829"/>
                    <a:pt x="43021" y="83848"/>
                  </a:cubicBezTo>
                  <a:close/>
                  <a:moveTo>
                    <a:pt x="312725" y="1160023"/>
                  </a:moveTo>
                  <a:lnTo>
                    <a:pt x="312724" y="1160011"/>
                  </a:lnTo>
                  <a:moveTo>
                    <a:pt x="438868" y="1248338"/>
                  </a:moveTo>
                  <a:lnTo>
                    <a:pt x="438870" y="1248351"/>
                  </a:lnTo>
                  <a:moveTo>
                    <a:pt x="510355" y="1235727"/>
                  </a:moveTo>
                  <a:lnTo>
                    <a:pt x="510357" y="1235740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540897" y="3308898"/>
              <a:ext cx="1012118" cy="859104"/>
            </a:xfrm>
            <a:custGeom>
              <a:avLst/>
              <a:gdLst/>
              <a:ahLst/>
              <a:cxnLst/>
              <a:rect l="0" t="0" r="0" b="0"/>
              <a:pathLst>
                <a:path w="1012118" h="859104">
                  <a:moveTo>
                    <a:pt x="554844" y="241003"/>
                  </a:moveTo>
                  <a:cubicBezTo>
                    <a:pt x="535002" y="224336"/>
                    <a:pt x="508199" y="216241"/>
                    <a:pt x="480684" y="221092"/>
                  </a:cubicBezTo>
                  <a:cubicBezTo>
                    <a:pt x="449234" y="226638"/>
                    <a:pt x="424443" y="247761"/>
                    <a:pt x="412847" y="275127"/>
                  </a:cubicBezTo>
                  <a:lnTo>
                    <a:pt x="412834" y="275130"/>
                  </a:lnTo>
                  <a:cubicBezTo>
                    <a:pt x="408303" y="285835"/>
                    <a:pt x="405790" y="297495"/>
                    <a:pt x="405688" y="309551"/>
                  </a:cubicBezTo>
                  <a:cubicBezTo>
                    <a:pt x="405684" y="310030"/>
                    <a:pt x="405683" y="310510"/>
                    <a:pt x="405687" y="310990"/>
                  </a:cubicBezTo>
                  <a:cubicBezTo>
                    <a:pt x="405722" y="316013"/>
                    <a:pt x="406177" y="321101"/>
                    <a:pt x="407078" y="326213"/>
                  </a:cubicBezTo>
                  <a:cubicBezTo>
                    <a:pt x="415781" y="375567"/>
                    <a:pt x="462844" y="408522"/>
                    <a:pt x="512199" y="399820"/>
                  </a:cubicBezTo>
                  <a:cubicBezTo>
                    <a:pt x="547050" y="393675"/>
                    <a:pt x="573724" y="368400"/>
                    <a:pt x="583326" y="336699"/>
                  </a:cubicBezTo>
                  <a:cubicBezTo>
                    <a:pt x="666674" y="311262"/>
                    <a:pt x="746484" y="277716"/>
                    <a:pt x="821838" y="236982"/>
                  </a:cubicBezTo>
                  <a:cubicBezTo>
                    <a:pt x="872094" y="291201"/>
                    <a:pt x="907849" y="360033"/>
                    <a:pt x="921641" y="438253"/>
                  </a:cubicBezTo>
                  <a:cubicBezTo>
                    <a:pt x="942055" y="554024"/>
                    <a:pt x="910226" y="666921"/>
                    <a:pt x="843091" y="752762"/>
                  </a:cubicBezTo>
                  <a:cubicBezTo>
                    <a:pt x="826912" y="773449"/>
                    <a:pt x="795863" y="763523"/>
                    <a:pt x="791303" y="737661"/>
                  </a:cubicBezTo>
                  <a:cubicBezTo>
                    <a:pt x="786081" y="708048"/>
                    <a:pt x="757843" y="688276"/>
                    <a:pt x="728230" y="693498"/>
                  </a:cubicBezTo>
                  <a:lnTo>
                    <a:pt x="406522" y="750223"/>
                  </a:lnTo>
                  <a:cubicBezTo>
                    <a:pt x="376910" y="755445"/>
                    <a:pt x="357137" y="783684"/>
                    <a:pt x="362359" y="813295"/>
                  </a:cubicBezTo>
                  <a:cubicBezTo>
                    <a:pt x="366918" y="839158"/>
                    <a:pt x="341137" y="859104"/>
                    <a:pt x="318859" y="845199"/>
                  </a:cubicBezTo>
                  <a:cubicBezTo>
                    <a:pt x="226413" y="787497"/>
                    <a:pt x="157891" y="692293"/>
                    <a:pt x="137477" y="576523"/>
                  </a:cubicBezTo>
                  <a:cubicBezTo>
                    <a:pt x="99295" y="359982"/>
                    <a:pt x="243883" y="153488"/>
                    <a:pt x="460424" y="115306"/>
                  </a:cubicBezTo>
                  <a:cubicBezTo>
                    <a:pt x="560194" y="97714"/>
                    <a:pt x="657832" y="118921"/>
                    <a:pt x="737856" y="168089"/>
                  </a:cubicBezTo>
                  <a:cubicBezTo>
                    <a:pt x="679386" y="197155"/>
                    <a:pt x="618223" y="221617"/>
                    <a:pt x="554844" y="241003"/>
                  </a:cubicBezTo>
                  <a:close/>
                  <a:moveTo>
                    <a:pt x="902576" y="189517"/>
                  </a:moveTo>
                  <a:cubicBezTo>
                    <a:pt x="957435" y="253772"/>
                    <a:pt x="996386" y="333071"/>
                    <a:pt x="1012118" y="422295"/>
                  </a:cubicBezTo>
                  <a:moveTo>
                    <a:pt x="46993" y="592472"/>
                  </a:moveTo>
                  <a:cubicBezTo>
                    <a:pt x="0" y="325960"/>
                    <a:pt x="177955" y="71815"/>
                    <a:pt x="444466" y="24821"/>
                  </a:cubicBezTo>
                  <a:cubicBezTo>
                    <a:pt x="585236" y="0"/>
                    <a:pt x="722556" y="37936"/>
                    <a:pt x="827722" y="118532"/>
                  </a:cubicBez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830975" y="3587893"/>
            <a:ext cx="743853" cy="954352"/>
            <a:chOff x="841014" y="3260431"/>
            <a:chExt cx="743853" cy="954352"/>
          </a:xfrm>
        </p:grpSpPr>
        <p:sp>
          <p:nvSpPr>
            <p:cNvPr id="27" name="Rounded Rectangle 26"/>
            <p:cNvSpPr/>
            <p:nvPr/>
          </p:nvSpPr>
          <p:spPr>
            <a:xfrm>
              <a:off x="841014" y="3260431"/>
              <a:ext cx="743853" cy="954352"/>
            </a:xfrm>
            <a:custGeom>
              <a:avLst/>
              <a:gdLst/>
              <a:ahLst/>
              <a:cxnLst/>
              <a:rect l="0" t="0" r="0" b="0"/>
              <a:pathLst>
                <a:path w="743853" h="954352">
                  <a:moveTo>
                    <a:pt x="593139" y="954352"/>
                  </a:moveTo>
                  <a:lnTo>
                    <a:pt x="281176" y="899345"/>
                  </a:lnTo>
                  <a:lnTo>
                    <a:pt x="34493" y="547046"/>
                  </a:lnTo>
                  <a:cubicBezTo>
                    <a:pt x="0" y="497784"/>
                    <a:pt x="11972" y="429885"/>
                    <a:pt x="61234" y="395391"/>
                  </a:cubicBezTo>
                  <a:lnTo>
                    <a:pt x="576649" y="34493"/>
                  </a:lnTo>
                  <a:cubicBezTo>
                    <a:pt x="625912" y="0"/>
                    <a:pt x="693811" y="11972"/>
                    <a:pt x="728305" y="61234"/>
                  </a:cubicBezTo>
                  <a:lnTo>
                    <a:pt x="743853" y="83440"/>
                  </a:lnTo>
                  <a:lnTo>
                    <a:pt x="692721" y="83440"/>
                  </a:lnTo>
                  <a:cubicBezTo>
                    <a:pt x="653543" y="83440"/>
                    <a:pt x="617381" y="104488"/>
                    <a:pt x="598033" y="138554"/>
                  </a:cubicBezTo>
                  <a:lnTo>
                    <a:pt x="597359" y="139739"/>
                  </a:lnTo>
                  <a:cubicBezTo>
                    <a:pt x="592358" y="141763"/>
                    <a:pt x="587505" y="144380"/>
                    <a:pt x="582897" y="147607"/>
                  </a:cubicBezTo>
                  <a:lnTo>
                    <a:pt x="161445" y="442711"/>
                  </a:lnTo>
                  <a:cubicBezTo>
                    <a:pt x="128603" y="465706"/>
                    <a:pt x="120622" y="510972"/>
                    <a:pt x="143618" y="543813"/>
                  </a:cubicBezTo>
                  <a:lnTo>
                    <a:pt x="303343" y="771925"/>
                  </a:lnTo>
                  <a:cubicBezTo>
                    <a:pt x="319908" y="795582"/>
                    <a:pt x="345160" y="811684"/>
                    <a:pt x="373601" y="816699"/>
                  </a:cubicBezTo>
                  <a:lnTo>
                    <a:pt x="530691" y="844398"/>
                  </a:ln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841014" y="3260431"/>
              <a:ext cx="743853" cy="954350"/>
            </a:xfrm>
            <a:custGeom>
              <a:avLst/>
              <a:gdLst/>
              <a:ahLst/>
              <a:cxnLst/>
              <a:rect l="0" t="0" r="0" b="0"/>
              <a:pathLst>
                <a:path w="743853" h="954350">
                  <a:moveTo>
                    <a:pt x="593139" y="954350"/>
                  </a:moveTo>
                  <a:lnTo>
                    <a:pt x="281176" y="899345"/>
                  </a:lnTo>
                  <a:lnTo>
                    <a:pt x="34493" y="547046"/>
                  </a:lnTo>
                  <a:cubicBezTo>
                    <a:pt x="0" y="497784"/>
                    <a:pt x="11972" y="429885"/>
                    <a:pt x="61234" y="395391"/>
                  </a:cubicBezTo>
                  <a:lnTo>
                    <a:pt x="576649" y="34493"/>
                  </a:lnTo>
                  <a:cubicBezTo>
                    <a:pt x="625912" y="0"/>
                    <a:pt x="693811" y="11972"/>
                    <a:pt x="728305" y="61234"/>
                  </a:cubicBezTo>
                  <a:lnTo>
                    <a:pt x="743853" y="83440"/>
                  </a:lnTo>
                  <a:lnTo>
                    <a:pt x="692721" y="83440"/>
                  </a:lnTo>
                  <a:cubicBezTo>
                    <a:pt x="653543" y="83440"/>
                    <a:pt x="617381" y="104488"/>
                    <a:pt x="598033" y="138554"/>
                  </a:cubicBezTo>
                  <a:lnTo>
                    <a:pt x="597359" y="139739"/>
                  </a:lnTo>
                  <a:cubicBezTo>
                    <a:pt x="592358" y="141763"/>
                    <a:pt x="587505" y="144380"/>
                    <a:pt x="582897" y="147607"/>
                  </a:cubicBezTo>
                  <a:lnTo>
                    <a:pt x="161445" y="442711"/>
                  </a:lnTo>
                  <a:cubicBezTo>
                    <a:pt x="128603" y="465706"/>
                    <a:pt x="120622" y="510972"/>
                    <a:pt x="143618" y="543813"/>
                  </a:cubicBezTo>
                  <a:lnTo>
                    <a:pt x="303343" y="771925"/>
                  </a:lnTo>
                  <a:cubicBezTo>
                    <a:pt x="319908" y="795582"/>
                    <a:pt x="345160" y="811684"/>
                    <a:pt x="373601" y="816699"/>
                  </a:cubicBezTo>
                  <a:lnTo>
                    <a:pt x="530691" y="844398"/>
                  </a:ln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06513" y="3671339"/>
            <a:ext cx="723302" cy="929546"/>
            <a:chOff x="1216552" y="3343877"/>
            <a:chExt cx="723302" cy="929546"/>
          </a:xfrm>
        </p:grpSpPr>
        <p:sp>
          <p:nvSpPr>
            <p:cNvPr id="30" name="Rounded Rectangle 29"/>
            <p:cNvSpPr/>
            <p:nvPr/>
          </p:nvSpPr>
          <p:spPr>
            <a:xfrm>
              <a:off x="1216552" y="3343877"/>
              <a:ext cx="723302" cy="929542"/>
            </a:xfrm>
            <a:custGeom>
              <a:avLst/>
              <a:gdLst/>
              <a:ahLst/>
              <a:cxnLst/>
              <a:rect l="0" t="0" r="0" b="0"/>
              <a:pathLst>
                <a:path w="723302" h="929542">
                  <a:moveTo>
                    <a:pt x="547953" y="89460"/>
                  </a:moveTo>
                  <a:lnTo>
                    <a:pt x="343347" y="89460"/>
                  </a:lnTo>
                  <a:cubicBezTo>
                    <a:pt x="323835" y="89460"/>
                    <a:pt x="305815" y="99902"/>
                    <a:pt x="296111" y="116831"/>
                  </a:cubicBezTo>
                  <a:lnTo>
                    <a:pt x="114074" y="434428"/>
                  </a:lnTo>
                  <a:cubicBezTo>
                    <a:pt x="104462" y="451198"/>
                    <a:pt x="104462" y="471807"/>
                    <a:pt x="114074" y="488577"/>
                  </a:cubicBezTo>
                  <a:lnTo>
                    <a:pt x="275102" y="769519"/>
                  </a:lnTo>
                  <a:cubicBezTo>
                    <a:pt x="283882" y="784837"/>
                    <a:pt x="307279" y="778607"/>
                    <a:pt x="307279" y="760951"/>
                  </a:cubicBezTo>
                  <a:cubicBezTo>
                    <a:pt x="307279" y="730882"/>
                    <a:pt x="331655" y="706506"/>
                    <a:pt x="361724" y="706506"/>
                  </a:cubicBezTo>
                  <a:lnTo>
                    <a:pt x="423316" y="706506"/>
                  </a:lnTo>
                  <a:cubicBezTo>
                    <a:pt x="477904" y="806909"/>
                    <a:pt x="565836" y="884278"/>
                    <a:pt x="669879" y="926548"/>
                  </a:cubicBezTo>
                  <a:lnTo>
                    <a:pt x="284271" y="929542"/>
                  </a:lnTo>
                  <a:cubicBezTo>
                    <a:pt x="258496" y="921366"/>
                    <a:pt x="236263" y="903734"/>
                    <a:pt x="222515" y="879529"/>
                  </a:cubicBezTo>
                  <a:lnTo>
                    <a:pt x="18940" y="521098"/>
                  </a:lnTo>
                  <a:cubicBezTo>
                    <a:pt x="0" y="487749"/>
                    <a:pt x="0" y="446893"/>
                    <a:pt x="18940" y="413543"/>
                  </a:cubicBezTo>
                  <a:lnTo>
                    <a:pt x="222515" y="55113"/>
                  </a:lnTo>
                  <a:cubicBezTo>
                    <a:pt x="241864" y="21046"/>
                    <a:pt x="278021" y="0"/>
                    <a:pt x="317200" y="0"/>
                  </a:cubicBezTo>
                  <a:lnTo>
                    <a:pt x="721276" y="0"/>
                  </a:lnTo>
                  <a:cubicBezTo>
                    <a:pt x="721952" y="0"/>
                    <a:pt x="722627" y="6"/>
                    <a:pt x="723302" y="19"/>
                  </a:cubicBezTo>
                  <a:cubicBezTo>
                    <a:pt x="657749" y="18061"/>
                    <a:pt x="598534" y="48968"/>
                    <a:pt x="547953" y="89460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216552" y="3343877"/>
              <a:ext cx="723302" cy="929546"/>
            </a:xfrm>
            <a:custGeom>
              <a:avLst/>
              <a:gdLst/>
              <a:ahLst/>
              <a:cxnLst/>
              <a:rect l="0" t="0" r="0" b="0"/>
              <a:pathLst>
                <a:path w="723302" h="929546">
                  <a:moveTo>
                    <a:pt x="547953" y="89460"/>
                  </a:moveTo>
                  <a:lnTo>
                    <a:pt x="343347" y="89460"/>
                  </a:lnTo>
                  <a:cubicBezTo>
                    <a:pt x="323835" y="89460"/>
                    <a:pt x="305815" y="99902"/>
                    <a:pt x="296111" y="116831"/>
                  </a:cubicBezTo>
                  <a:lnTo>
                    <a:pt x="114074" y="434428"/>
                  </a:lnTo>
                  <a:cubicBezTo>
                    <a:pt x="104462" y="451198"/>
                    <a:pt x="104462" y="471807"/>
                    <a:pt x="114074" y="488577"/>
                  </a:cubicBezTo>
                  <a:lnTo>
                    <a:pt x="275102" y="769519"/>
                  </a:lnTo>
                  <a:cubicBezTo>
                    <a:pt x="283882" y="784837"/>
                    <a:pt x="307279" y="778607"/>
                    <a:pt x="307279" y="760951"/>
                  </a:cubicBezTo>
                  <a:cubicBezTo>
                    <a:pt x="307279" y="730882"/>
                    <a:pt x="331655" y="706506"/>
                    <a:pt x="361724" y="706506"/>
                  </a:cubicBezTo>
                  <a:lnTo>
                    <a:pt x="423316" y="706506"/>
                  </a:lnTo>
                  <a:cubicBezTo>
                    <a:pt x="477904" y="806909"/>
                    <a:pt x="565836" y="884278"/>
                    <a:pt x="669879" y="926546"/>
                  </a:cubicBezTo>
                  <a:lnTo>
                    <a:pt x="284271" y="929546"/>
                  </a:lnTo>
                  <a:cubicBezTo>
                    <a:pt x="258496" y="921366"/>
                    <a:pt x="236263" y="903734"/>
                    <a:pt x="222515" y="879529"/>
                  </a:cubicBezTo>
                  <a:lnTo>
                    <a:pt x="18940" y="521098"/>
                  </a:lnTo>
                  <a:cubicBezTo>
                    <a:pt x="0" y="487749"/>
                    <a:pt x="0" y="446893"/>
                    <a:pt x="18940" y="413543"/>
                  </a:cubicBezTo>
                  <a:lnTo>
                    <a:pt x="222515" y="55113"/>
                  </a:lnTo>
                  <a:cubicBezTo>
                    <a:pt x="241864" y="21046"/>
                    <a:pt x="278021" y="0"/>
                    <a:pt x="317200" y="0"/>
                  </a:cubicBezTo>
                  <a:lnTo>
                    <a:pt x="721276" y="0"/>
                  </a:lnTo>
                  <a:cubicBezTo>
                    <a:pt x="721952" y="0"/>
                    <a:pt x="722627" y="6"/>
                    <a:pt x="723302" y="19"/>
                  </a:cubicBezTo>
                  <a:cubicBezTo>
                    <a:pt x="657749" y="18061"/>
                    <a:pt x="598534" y="48968"/>
                    <a:pt x="547953" y="89460"/>
                  </a:cubicBez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30856" y="3636319"/>
            <a:ext cx="1045047" cy="975615"/>
            <a:chOff x="1540895" y="3308857"/>
            <a:chExt cx="1045047" cy="975615"/>
          </a:xfrm>
        </p:grpSpPr>
        <p:sp>
          <p:nvSpPr>
            <p:cNvPr id="33" name="Rounded Rectangle 32"/>
            <p:cNvSpPr/>
            <p:nvPr/>
          </p:nvSpPr>
          <p:spPr>
            <a:xfrm>
              <a:off x="1540895" y="3308857"/>
              <a:ext cx="1045042" cy="975614"/>
            </a:xfrm>
            <a:custGeom>
              <a:avLst/>
              <a:gdLst/>
              <a:ahLst/>
              <a:cxnLst/>
              <a:rect l="0" t="0" r="0" b="0"/>
              <a:pathLst>
                <a:path w="1045042" h="975614">
                  <a:moveTo>
                    <a:pt x="737888" y="168111"/>
                  </a:moveTo>
                  <a:cubicBezTo>
                    <a:pt x="657857" y="118929"/>
                    <a:pt x="560208" y="97713"/>
                    <a:pt x="460424" y="115308"/>
                  </a:cubicBezTo>
                  <a:cubicBezTo>
                    <a:pt x="243883" y="153490"/>
                    <a:pt x="99295" y="359984"/>
                    <a:pt x="137477" y="576525"/>
                  </a:cubicBezTo>
                  <a:cubicBezTo>
                    <a:pt x="157891" y="692295"/>
                    <a:pt x="226413" y="787498"/>
                    <a:pt x="318859" y="845201"/>
                  </a:cubicBezTo>
                  <a:cubicBezTo>
                    <a:pt x="341137" y="859106"/>
                    <a:pt x="366918" y="839160"/>
                    <a:pt x="362359" y="813297"/>
                  </a:cubicBezTo>
                  <a:cubicBezTo>
                    <a:pt x="357137" y="783685"/>
                    <a:pt x="376910" y="755446"/>
                    <a:pt x="406522" y="750225"/>
                  </a:cubicBezTo>
                  <a:lnTo>
                    <a:pt x="728230" y="693500"/>
                  </a:lnTo>
                  <a:cubicBezTo>
                    <a:pt x="757843" y="688277"/>
                    <a:pt x="786081" y="708050"/>
                    <a:pt x="791303" y="737663"/>
                  </a:cubicBezTo>
                  <a:cubicBezTo>
                    <a:pt x="795863" y="763525"/>
                    <a:pt x="826912" y="773451"/>
                    <a:pt x="843091" y="752765"/>
                  </a:cubicBezTo>
                  <a:cubicBezTo>
                    <a:pt x="910226" y="666923"/>
                    <a:pt x="942055" y="554026"/>
                    <a:pt x="921641" y="438255"/>
                  </a:cubicBezTo>
                  <a:cubicBezTo>
                    <a:pt x="907850" y="360046"/>
                    <a:pt x="872104" y="291223"/>
                    <a:pt x="821860" y="237008"/>
                  </a:cubicBezTo>
                  <a:cubicBezTo>
                    <a:pt x="849381" y="222130"/>
                    <a:pt x="876308" y="206293"/>
                    <a:pt x="902596" y="189542"/>
                  </a:cubicBezTo>
                  <a:cubicBezTo>
                    <a:pt x="957440" y="253793"/>
                    <a:pt x="996386" y="333083"/>
                    <a:pt x="1012121" y="422296"/>
                  </a:cubicBezTo>
                  <a:cubicBezTo>
                    <a:pt x="1045042" y="609044"/>
                    <a:pt x="967530" y="789721"/>
                    <a:pt x="826482" y="897310"/>
                  </a:cubicBezTo>
                  <a:lnTo>
                    <a:pt x="384748" y="975614"/>
                  </a:lnTo>
                  <a:cubicBezTo>
                    <a:pt x="215013" y="922969"/>
                    <a:pt x="79977" y="779535"/>
                    <a:pt x="46993" y="592474"/>
                  </a:cubicBezTo>
                  <a:cubicBezTo>
                    <a:pt x="0" y="325962"/>
                    <a:pt x="177955" y="71816"/>
                    <a:pt x="444466" y="24823"/>
                  </a:cubicBezTo>
                  <a:cubicBezTo>
                    <a:pt x="585248" y="0"/>
                    <a:pt x="722579" y="37944"/>
                    <a:pt x="827749" y="118553"/>
                  </a:cubicBezTo>
                  <a:cubicBezTo>
                    <a:pt x="798583" y="136298"/>
                    <a:pt x="768608" y="152839"/>
                    <a:pt x="737888" y="168111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540895" y="3308857"/>
              <a:ext cx="1045047" cy="975615"/>
            </a:xfrm>
            <a:custGeom>
              <a:avLst/>
              <a:gdLst/>
              <a:ahLst/>
              <a:cxnLst/>
              <a:rect l="0" t="0" r="0" b="0"/>
              <a:pathLst>
                <a:path w="1045047" h="975615">
                  <a:moveTo>
                    <a:pt x="737888" y="168111"/>
                  </a:moveTo>
                  <a:cubicBezTo>
                    <a:pt x="657857" y="118929"/>
                    <a:pt x="560208" y="97713"/>
                    <a:pt x="460424" y="115308"/>
                  </a:cubicBezTo>
                  <a:cubicBezTo>
                    <a:pt x="243883" y="153490"/>
                    <a:pt x="99295" y="359984"/>
                    <a:pt x="137477" y="576525"/>
                  </a:cubicBezTo>
                  <a:cubicBezTo>
                    <a:pt x="157891" y="692295"/>
                    <a:pt x="226413" y="787498"/>
                    <a:pt x="318859" y="845201"/>
                  </a:cubicBezTo>
                  <a:cubicBezTo>
                    <a:pt x="341137" y="859106"/>
                    <a:pt x="366918" y="839160"/>
                    <a:pt x="362359" y="813297"/>
                  </a:cubicBezTo>
                  <a:cubicBezTo>
                    <a:pt x="357137" y="783685"/>
                    <a:pt x="376910" y="755446"/>
                    <a:pt x="406522" y="750225"/>
                  </a:cubicBezTo>
                  <a:lnTo>
                    <a:pt x="728230" y="693500"/>
                  </a:lnTo>
                  <a:cubicBezTo>
                    <a:pt x="757843" y="688277"/>
                    <a:pt x="786081" y="708050"/>
                    <a:pt x="791303" y="737663"/>
                  </a:cubicBezTo>
                  <a:cubicBezTo>
                    <a:pt x="795863" y="763525"/>
                    <a:pt x="826912" y="773451"/>
                    <a:pt x="843091" y="752765"/>
                  </a:cubicBezTo>
                  <a:cubicBezTo>
                    <a:pt x="910226" y="666923"/>
                    <a:pt x="942055" y="554026"/>
                    <a:pt x="921641" y="438255"/>
                  </a:cubicBezTo>
                  <a:cubicBezTo>
                    <a:pt x="907850" y="360046"/>
                    <a:pt x="872104" y="291223"/>
                    <a:pt x="821860" y="237008"/>
                  </a:cubicBezTo>
                  <a:cubicBezTo>
                    <a:pt x="849381" y="222130"/>
                    <a:pt x="876308" y="206293"/>
                    <a:pt x="902596" y="189542"/>
                  </a:cubicBezTo>
                  <a:cubicBezTo>
                    <a:pt x="957444" y="253793"/>
                    <a:pt x="996387" y="333083"/>
                    <a:pt x="1012118" y="422296"/>
                  </a:cubicBezTo>
                  <a:cubicBezTo>
                    <a:pt x="1045047" y="609044"/>
                    <a:pt x="967527" y="789721"/>
                    <a:pt x="826482" y="897310"/>
                  </a:cubicBezTo>
                  <a:lnTo>
                    <a:pt x="384748" y="975615"/>
                  </a:lnTo>
                  <a:cubicBezTo>
                    <a:pt x="215013" y="922969"/>
                    <a:pt x="79977" y="779535"/>
                    <a:pt x="46993" y="592474"/>
                  </a:cubicBezTo>
                  <a:cubicBezTo>
                    <a:pt x="0" y="325962"/>
                    <a:pt x="177955" y="71816"/>
                    <a:pt x="444466" y="24823"/>
                  </a:cubicBezTo>
                  <a:cubicBezTo>
                    <a:pt x="585248" y="0"/>
                    <a:pt x="722579" y="37944"/>
                    <a:pt x="827749" y="118553"/>
                  </a:cubicBezTo>
                  <a:cubicBezTo>
                    <a:pt x="798583" y="136298"/>
                    <a:pt x="768608" y="152839"/>
                    <a:pt x="737888" y="168111"/>
                  </a:cubicBezTo>
                  <a:close/>
                  <a:moveTo>
                    <a:pt x="826482" y="897310"/>
                  </a:moveTo>
                  <a:lnTo>
                    <a:pt x="827960" y="897049"/>
                  </a:lnTo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425522" y="1416365"/>
            <a:ext cx="2613369" cy="2593255"/>
            <a:chOff x="435561" y="1088903"/>
            <a:chExt cx="2613369" cy="2593255"/>
          </a:xfrm>
        </p:grpSpPr>
        <p:sp>
          <p:nvSpPr>
            <p:cNvPr id="36" name="Rounded Rectangle 35"/>
            <p:cNvSpPr/>
            <p:nvPr/>
          </p:nvSpPr>
          <p:spPr>
            <a:xfrm>
              <a:off x="435561" y="1088903"/>
              <a:ext cx="2613369" cy="2593251"/>
            </a:xfrm>
            <a:custGeom>
              <a:avLst/>
              <a:gdLst/>
              <a:ahLst/>
              <a:cxnLst/>
              <a:rect l="0" t="0" r="0" b="0"/>
              <a:pathLst>
                <a:path w="2613369" h="2593251">
                  <a:moveTo>
                    <a:pt x="651487" y="2437483"/>
                  </a:moveTo>
                  <a:cubicBezTo>
                    <a:pt x="261942" y="2211291"/>
                    <a:pt x="0" y="1789577"/>
                    <a:pt x="0" y="1306684"/>
                  </a:cubicBezTo>
                  <a:cubicBezTo>
                    <a:pt x="0" y="585022"/>
                    <a:pt x="585022" y="0"/>
                    <a:pt x="1306684" y="0"/>
                  </a:cubicBezTo>
                  <a:cubicBezTo>
                    <a:pt x="2028346" y="0"/>
                    <a:pt x="2613369" y="585022"/>
                    <a:pt x="2613369" y="1306684"/>
                  </a:cubicBezTo>
                  <a:cubicBezTo>
                    <a:pt x="2613369" y="1949999"/>
                    <a:pt x="2148479" y="2484724"/>
                    <a:pt x="1536334" y="2593251"/>
                  </a:cubicBezTo>
                  <a:cubicBezTo>
                    <a:pt x="1524256" y="2580711"/>
                    <a:pt x="1515663" y="2564568"/>
                    <a:pt x="1512405" y="2546138"/>
                  </a:cubicBezTo>
                  <a:cubicBezTo>
                    <a:pt x="1509256" y="2528244"/>
                    <a:pt x="1511570" y="2510658"/>
                    <a:pt x="1518167" y="2495086"/>
                  </a:cubicBezTo>
                  <a:cubicBezTo>
                    <a:pt x="2083862" y="2395098"/>
                    <a:pt x="2513552" y="1901071"/>
                    <a:pt x="2513552" y="1306684"/>
                  </a:cubicBezTo>
                  <a:cubicBezTo>
                    <a:pt x="2513552" y="640149"/>
                    <a:pt x="1973220" y="99816"/>
                    <a:pt x="1306684" y="99816"/>
                  </a:cubicBezTo>
                  <a:cubicBezTo>
                    <a:pt x="640149" y="99816"/>
                    <a:pt x="99816" y="640149"/>
                    <a:pt x="99816" y="1306684"/>
                  </a:cubicBezTo>
                  <a:cubicBezTo>
                    <a:pt x="99816" y="1769387"/>
                    <a:pt x="360202" y="2171274"/>
                    <a:pt x="742435" y="237380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435561" y="1088903"/>
              <a:ext cx="2613369" cy="2593255"/>
            </a:xfrm>
            <a:custGeom>
              <a:avLst/>
              <a:gdLst/>
              <a:ahLst/>
              <a:cxnLst/>
              <a:rect l="0" t="0" r="0" b="0"/>
              <a:pathLst>
                <a:path w="2613369" h="2593255">
                  <a:moveTo>
                    <a:pt x="651487" y="2437483"/>
                  </a:moveTo>
                  <a:cubicBezTo>
                    <a:pt x="261942" y="2211288"/>
                    <a:pt x="0" y="1789576"/>
                    <a:pt x="0" y="1306684"/>
                  </a:cubicBezTo>
                  <a:cubicBezTo>
                    <a:pt x="0" y="585022"/>
                    <a:pt x="585022" y="0"/>
                    <a:pt x="1306684" y="0"/>
                  </a:cubicBezTo>
                  <a:cubicBezTo>
                    <a:pt x="2028346" y="0"/>
                    <a:pt x="2613369" y="585022"/>
                    <a:pt x="2613369" y="1306684"/>
                  </a:cubicBezTo>
                  <a:cubicBezTo>
                    <a:pt x="2613369" y="1949996"/>
                    <a:pt x="2148481" y="2484727"/>
                    <a:pt x="1536329" y="2593255"/>
                  </a:cubicBezTo>
                  <a:cubicBezTo>
                    <a:pt x="1524259" y="2580713"/>
                    <a:pt x="1515658" y="2564570"/>
                    <a:pt x="1512409" y="2546139"/>
                  </a:cubicBezTo>
                  <a:cubicBezTo>
                    <a:pt x="1509254" y="2528247"/>
                    <a:pt x="1511574" y="2510657"/>
                    <a:pt x="1518165" y="2495086"/>
                  </a:cubicBezTo>
                  <a:cubicBezTo>
                    <a:pt x="2083862" y="2395100"/>
                    <a:pt x="2513552" y="1901072"/>
                    <a:pt x="2513552" y="1306684"/>
                  </a:cubicBezTo>
                  <a:cubicBezTo>
                    <a:pt x="2513552" y="640149"/>
                    <a:pt x="1973219" y="99816"/>
                    <a:pt x="1306684" y="99816"/>
                  </a:cubicBezTo>
                  <a:cubicBezTo>
                    <a:pt x="640149" y="99816"/>
                    <a:pt x="99816" y="640149"/>
                    <a:pt x="99816" y="1306684"/>
                  </a:cubicBezTo>
                  <a:cubicBezTo>
                    <a:pt x="99816" y="1769386"/>
                    <a:pt x="360202" y="2171271"/>
                    <a:pt x="742435" y="2373801"/>
                  </a:cubicBezTo>
                  <a:close/>
                </a:path>
              </a:pathLst>
            </a:custGeom>
            <a:noFill/>
            <a:ln w="1361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850443" y="1021638"/>
            <a:ext cx="3470880" cy="3175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Gestion Efficace de l'Inventaire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10382" y="2336054"/>
            <a:ext cx="2531701" cy="2667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AC3FB"/>
                </a:solidFill>
                <a:latin typeface="Roboto"/>
              </a:rPr>
              <a:t>Disponibilité de l'Information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10382" y="2658188"/>
            <a:ext cx="3008096" cy="3811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Assure que toutes les données pertinentes
sont facilement accessibles.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68933" y="2940295"/>
            <a:ext cx="966402" cy="5335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F4F4F4"/>
                </a:solidFill>
                <a:latin typeface="Roboto"/>
              </a:rPr>
              <a:t>Gestion de
l'Inventaire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10382" y="3316067"/>
            <a:ext cx="1184182" cy="2667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43DD93"/>
                </a:solidFill>
                <a:latin typeface="Roboto"/>
              </a:rPr>
              <a:t>Suivi Efficace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10382" y="3638201"/>
            <a:ext cx="2490867" cy="3811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Permet un suivi précis et rapide des
produits.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10382" y="4296081"/>
            <a:ext cx="1606133" cy="2667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A6DA37"/>
                </a:solidFill>
                <a:latin typeface="Roboto"/>
              </a:rPr>
              <a:t>Gestion Simplifiée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10382" y="4618215"/>
            <a:ext cx="2531701" cy="3811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Facilite les processus de gestion de
l'inventaire.</a:t>
            </a:r>
          </a:p>
        </p:txBody>
      </p:sp>
    </p:spTree>
    <p:extLst>
      <p:ext uri="{BB962C8B-B14F-4D97-AF65-F5344CB8AC3E}">
        <p14:creationId xmlns:p14="http://schemas.microsoft.com/office/powerpoint/2010/main" val="82752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/>
          <p:cNvGrpSpPr/>
          <p:nvPr/>
        </p:nvGrpSpPr>
        <p:grpSpPr>
          <a:xfrm>
            <a:off x="2502034" y="2202239"/>
            <a:ext cx="2668443" cy="2655266"/>
            <a:chOff x="1396387" y="1557063"/>
            <a:chExt cx="2668443" cy="2655266"/>
          </a:xfrm>
        </p:grpSpPr>
        <p:sp>
          <p:nvSpPr>
            <p:cNvPr id="2" name="Rounded Rectangle 1"/>
            <p:cNvSpPr/>
            <p:nvPr/>
          </p:nvSpPr>
          <p:spPr>
            <a:xfrm>
              <a:off x="1396387" y="1557063"/>
              <a:ext cx="1923613" cy="1763833"/>
            </a:xfrm>
            <a:custGeom>
              <a:avLst/>
              <a:gdLst/>
              <a:ahLst/>
              <a:cxnLst/>
              <a:rect l="0" t="0" r="0" b="0"/>
              <a:pathLst>
                <a:path w="1923613" h="1763833">
                  <a:moveTo>
                    <a:pt x="1923613" y="351961"/>
                  </a:moveTo>
                  <a:lnTo>
                    <a:pt x="1763476" y="495180"/>
                  </a:lnTo>
                  <a:lnTo>
                    <a:pt x="1550438" y="442547"/>
                  </a:lnTo>
                  <a:lnTo>
                    <a:pt x="1495119" y="491958"/>
                  </a:lnTo>
                  <a:lnTo>
                    <a:pt x="1708158" y="544591"/>
                  </a:lnTo>
                  <a:lnTo>
                    <a:pt x="1548110" y="687810"/>
                  </a:lnTo>
                  <a:lnTo>
                    <a:pt x="1335072" y="635177"/>
                  </a:lnTo>
                  <a:lnTo>
                    <a:pt x="212991" y="1636528"/>
                  </a:lnTo>
                  <a:cubicBezTo>
                    <a:pt x="214197" y="1642973"/>
                    <a:pt x="214828" y="1649622"/>
                    <a:pt x="214828" y="1656418"/>
                  </a:cubicBezTo>
                  <a:cubicBezTo>
                    <a:pt x="214828" y="1715741"/>
                    <a:pt x="166737" y="1763833"/>
                    <a:pt x="107414" y="1763833"/>
                  </a:cubicBezTo>
                  <a:cubicBezTo>
                    <a:pt x="48091" y="1763833"/>
                    <a:pt x="0" y="1715741"/>
                    <a:pt x="0" y="1656418"/>
                  </a:cubicBezTo>
                  <a:cubicBezTo>
                    <a:pt x="0" y="1597095"/>
                    <a:pt x="48091" y="1549004"/>
                    <a:pt x="107414" y="1549004"/>
                  </a:cubicBezTo>
                  <a:cubicBezTo>
                    <a:pt x="119866" y="1549004"/>
                    <a:pt x="131823" y="1551122"/>
                    <a:pt x="142944" y="1555019"/>
                  </a:cubicBezTo>
                  <a:lnTo>
                    <a:pt x="1262209" y="556227"/>
                  </a:lnTo>
                  <a:lnTo>
                    <a:pt x="1233207" y="335849"/>
                  </a:lnTo>
                  <a:lnTo>
                    <a:pt x="1393344" y="192629"/>
                  </a:lnTo>
                  <a:lnTo>
                    <a:pt x="1422346" y="413008"/>
                  </a:lnTo>
                  <a:lnTo>
                    <a:pt x="1477664" y="363508"/>
                  </a:lnTo>
                  <a:lnTo>
                    <a:pt x="1448573" y="143219"/>
                  </a:lnTo>
                  <a:lnTo>
                    <a:pt x="1608710" y="0"/>
                  </a:lnTo>
                  <a:lnTo>
                    <a:pt x="1646037" y="283395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834874" y="2208871"/>
              <a:ext cx="229956" cy="2003458"/>
            </a:xfrm>
            <a:custGeom>
              <a:avLst/>
              <a:gdLst/>
              <a:ahLst/>
              <a:cxnLst/>
              <a:rect l="0" t="0" r="0" b="0"/>
              <a:pathLst>
                <a:path w="229956" h="2003458">
                  <a:moveTo>
                    <a:pt x="229956" y="1323883"/>
                  </a:moveTo>
                  <a:cubicBezTo>
                    <a:pt x="200686" y="1558136"/>
                    <a:pt x="139459" y="1786749"/>
                    <a:pt x="48157" y="2003458"/>
                  </a:cubicBezTo>
                  <a:cubicBezTo>
                    <a:pt x="46188" y="2002205"/>
                    <a:pt x="44129" y="2000952"/>
                    <a:pt x="42070" y="1999788"/>
                  </a:cubicBezTo>
                  <a:cubicBezTo>
                    <a:pt x="28375" y="1991911"/>
                    <a:pt x="14321" y="1985108"/>
                    <a:pt x="89" y="1979469"/>
                  </a:cubicBezTo>
                  <a:cubicBezTo>
                    <a:pt x="88258" y="1769205"/>
                    <a:pt x="147515" y="1547663"/>
                    <a:pt x="176159" y="1320571"/>
                  </a:cubicBezTo>
                  <a:cubicBezTo>
                    <a:pt x="191466" y="1322809"/>
                    <a:pt x="207220" y="1323972"/>
                    <a:pt x="223153" y="1323972"/>
                  </a:cubicBezTo>
                  <a:cubicBezTo>
                    <a:pt x="225391" y="1323972"/>
                    <a:pt x="227718" y="1323972"/>
                    <a:pt x="229956" y="1323883"/>
                  </a:cubicBezTo>
                  <a:close/>
                  <a:moveTo>
                    <a:pt x="229956" y="679575"/>
                  </a:moveTo>
                  <a:cubicBezTo>
                    <a:pt x="227718" y="679485"/>
                    <a:pt x="225391" y="679485"/>
                    <a:pt x="223153" y="679485"/>
                  </a:cubicBezTo>
                  <a:cubicBezTo>
                    <a:pt x="207220" y="679485"/>
                    <a:pt x="191555" y="680649"/>
                    <a:pt x="176249" y="682887"/>
                  </a:cubicBezTo>
                  <a:cubicBezTo>
                    <a:pt x="147515" y="455974"/>
                    <a:pt x="88169" y="234253"/>
                    <a:pt x="0" y="23989"/>
                  </a:cubicBezTo>
                  <a:cubicBezTo>
                    <a:pt x="14321" y="18349"/>
                    <a:pt x="28375" y="11547"/>
                    <a:pt x="42070" y="3669"/>
                  </a:cubicBezTo>
                  <a:cubicBezTo>
                    <a:pt x="44129" y="2506"/>
                    <a:pt x="46188" y="1253"/>
                    <a:pt x="48157" y="0"/>
                  </a:cubicBezTo>
                  <a:cubicBezTo>
                    <a:pt x="139459" y="216708"/>
                    <a:pt x="200596" y="445411"/>
                    <a:pt x="229956" y="679575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396387" y="1557063"/>
              <a:ext cx="1923613" cy="1763833"/>
            </a:xfrm>
            <a:custGeom>
              <a:avLst/>
              <a:gdLst/>
              <a:ahLst/>
              <a:cxnLst/>
              <a:rect l="0" t="0" r="0" b="0"/>
              <a:pathLst>
                <a:path w="1923613" h="1763833">
                  <a:moveTo>
                    <a:pt x="1923613" y="351961"/>
                  </a:moveTo>
                  <a:lnTo>
                    <a:pt x="1763476" y="495180"/>
                  </a:lnTo>
                  <a:lnTo>
                    <a:pt x="1550438" y="442547"/>
                  </a:lnTo>
                  <a:lnTo>
                    <a:pt x="1495119" y="491958"/>
                  </a:lnTo>
                  <a:lnTo>
                    <a:pt x="1708158" y="544591"/>
                  </a:lnTo>
                  <a:lnTo>
                    <a:pt x="1548110" y="687810"/>
                  </a:lnTo>
                  <a:lnTo>
                    <a:pt x="1335072" y="635177"/>
                  </a:lnTo>
                  <a:lnTo>
                    <a:pt x="212991" y="1636528"/>
                  </a:lnTo>
                  <a:cubicBezTo>
                    <a:pt x="214197" y="1642973"/>
                    <a:pt x="214828" y="1649622"/>
                    <a:pt x="214828" y="1656418"/>
                  </a:cubicBezTo>
                  <a:cubicBezTo>
                    <a:pt x="214828" y="1715741"/>
                    <a:pt x="166737" y="1763833"/>
                    <a:pt x="107414" y="1763833"/>
                  </a:cubicBezTo>
                  <a:cubicBezTo>
                    <a:pt x="48091" y="1763833"/>
                    <a:pt x="0" y="1715741"/>
                    <a:pt x="0" y="1656418"/>
                  </a:cubicBezTo>
                  <a:cubicBezTo>
                    <a:pt x="0" y="1597095"/>
                    <a:pt x="48091" y="1549004"/>
                    <a:pt x="107414" y="1549004"/>
                  </a:cubicBezTo>
                  <a:cubicBezTo>
                    <a:pt x="119866" y="1549004"/>
                    <a:pt x="131823" y="1551122"/>
                    <a:pt x="142944" y="1555019"/>
                  </a:cubicBezTo>
                  <a:lnTo>
                    <a:pt x="1262209" y="556227"/>
                  </a:lnTo>
                  <a:lnTo>
                    <a:pt x="1233207" y="335849"/>
                  </a:lnTo>
                  <a:lnTo>
                    <a:pt x="1393344" y="192629"/>
                  </a:lnTo>
                  <a:lnTo>
                    <a:pt x="1422346" y="413008"/>
                  </a:lnTo>
                  <a:lnTo>
                    <a:pt x="1477664" y="363508"/>
                  </a:lnTo>
                  <a:lnTo>
                    <a:pt x="1448573" y="143219"/>
                  </a:lnTo>
                  <a:lnTo>
                    <a:pt x="1608710" y="0"/>
                  </a:lnTo>
                  <a:lnTo>
                    <a:pt x="1646037" y="283395"/>
                  </a:ln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834874" y="2208871"/>
              <a:ext cx="229956" cy="2003458"/>
            </a:xfrm>
            <a:custGeom>
              <a:avLst/>
              <a:gdLst/>
              <a:ahLst/>
              <a:cxnLst/>
              <a:rect l="0" t="0" r="0" b="0"/>
              <a:pathLst>
                <a:path w="229956" h="2003458">
                  <a:moveTo>
                    <a:pt x="229956" y="1323883"/>
                  </a:moveTo>
                  <a:cubicBezTo>
                    <a:pt x="200686" y="1558136"/>
                    <a:pt x="139459" y="1786749"/>
                    <a:pt x="48157" y="2003458"/>
                  </a:cubicBezTo>
                  <a:cubicBezTo>
                    <a:pt x="46188" y="2002205"/>
                    <a:pt x="44129" y="2000952"/>
                    <a:pt x="42070" y="1999788"/>
                  </a:cubicBezTo>
                  <a:cubicBezTo>
                    <a:pt x="28375" y="1991911"/>
                    <a:pt x="14321" y="1985108"/>
                    <a:pt x="89" y="1979469"/>
                  </a:cubicBezTo>
                  <a:cubicBezTo>
                    <a:pt x="88258" y="1769205"/>
                    <a:pt x="147515" y="1547663"/>
                    <a:pt x="176159" y="1320571"/>
                  </a:cubicBezTo>
                  <a:cubicBezTo>
                    <a:pt x="191466" y="1322809"/>
                    <a:pt x="207220" y="1323972"/>
                    <a:pt x="223153" y="1323972"/>
                  </a:cubicBezTo>
                  <a:cubicBezTo>
                    <a:pt x="225391" y="1323972"/>
                    <a:pt x="227718" y="1323972"/>
                    <a:pt x="229956" y="1323883"/>
                  </a:cubicBezTo>
                  <a:close/>
                  <a:moveTo>
                    <a:pt x="229956" y="679575"/>
                  </a:moveTo>
                  <a:cubicBezTo>
                    <a:pt x="227718" y="679485"/>
                    <a:pt x="225391" y="679485"/>
                    <a:pt x="223153" y="679485"/>
                  </a:cubicBezTo>
                  <a:cubicBezTo>
                    <a:pt x="207220" y="679485"/>
                    <a:pt x="191555" y="680649"/>
                    <a:pt x="176249" y="682887"/>
                  </a:cubicBezTo>
                  <a:cubicBezTo>
                    <a:pt x="147515" y="455974"/>
                    <a:pt x="88169" y="234253"/>
                    <a:pt x="0" y="23989"/>
                  </a:cubicBezTo>
                  <a:cubicBezTo>
                    <a:pt x="14321" y="18349"/>
                    <a:pt x="28375" y="11547"/>
                    <a:pt x="42070" y="3669"/>
                  </a:cubicBezTo>
                  <a:cubicBezTo>
                    <a:pt x="44129" y="2506"/>
                    <a:pt x="46188" y="1253"/>
                    <a:pt x="48157" y="0"/>
                  </a:cubicBezTo>
                  <a:cubicBezTo>
                    <a:pt x="139459" y="216708"/>
                    <a:pt x="200596" y="445411"/>
                    <a:pt x="229956" y="679575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79791" y="2210635"/>
            <a:ext cx="3008588" cy="2080185"/>
            <a:chOff x="1074144" y="1565459"/>
            <a:chExt cx="3008588" cy="2080185"/>
          </a:xfrm>
        </p:grpSpPr>
        <p:sp>
          <p:nvSpPr>
            <p:cNvPr id="7" name="Rounded Rectangle 6"/>
            <p:cNvSpPr/>
            <p:nvPr/>
          </p:nvSpPr>
          <p:spPr>
            <a:xfrm>
              <a:off x="1074144" y="2786329"/>
              <a:ext cx="859315" cy="859315"/>
            </a:xfrm>
            <a:custGeom>
              <a:avLst/>
              <a:gdLst/>
              <a:ahLst/>
              <a:cxnLst/>
              <a:rect l="0" t="0" r="0" b="0"/>
              <a:pathLst>
                <a:path w="859315" h="859315">
                  <a:moveTo>
                    <a:pt x="859315" y="429657"/>
                  </a:moveTo>
                  <a:cubicBezTo>
                    <a:pt x="859315" y="666954"/>
                    <a:pt x="666954" y="859315"/>
                    <a:pt x="429657" y="859315"/>
                  </a:cubicBezTo>
                  <a:cubicBezTo>
                    <a:pt x="192361" y="859315"/>
                    <a:pt x="0" y="666954"/>
                    <a:pt x="0" y="429657"/>
                  </a:cubicBezTo>
                  <a:cubicBezTo>
                    <a:pt x="0" y="192361"/>
                    <a:pt x="192361" y="0"/>
                    <a:pt x="429657" y="0"/>
                  </a:cubicBezTo>
                  <a:cubicBezTo>
                    <a:pt x="517916" y="0"/>
                    <a:pt x="599999" y="26585"/>
                    <a:pt x="668207" y="72236"/>
                  </a:cubicBezTo>
                  <a:lnTo>
                    <a:pt x="496702" y="225570"/>
                  </a:lnTo>
                  <a:cubicBezTo>
                    <a:pt x="475577" y="218588"/>
                    <a:pt x="453109" y="214828"/>
                    <a:pt x="429657" y="214828"/>
                  </a:cubicBezTo>
                  <a:cubicBezTo>
                    <a:pt x="311054" y="214828"/>
                    <a:pt x="214828" y="311054"/>
                    <a:pt x="214828" y="429657"/>
                  </a:cubicBezTo>
                  <a:cubicBezTo>
                    <a:pt x="214828" y="548261"/>
                    <a:pt x="311054" y="644486"/>
                    <a:pt x="429657" y="644486"/>
                  </a:cubicBezTo>
                  <a:cubicBezTo>
                    <a:pt x="548261" y="644486"/>
                    <a:pt x="644486" y="548261"/>
                    <a:pt x="644486" y="429657"/>
                  </a:cubicBezTo>
                  <a:cubicBezTo>
                    <a:pt x="644486" y="414619"/>
                    <a:pt x="642965" y="399850"/>
                    <a:pt x="639921" y="385707"/>
                  </a:cubicBezTo>
                  <a:lnTo>
                    <a:pt x="811426" y="232283"/>
                  </a:lnTo>
                  <a:cubicBezTo>
                    <a:pt x="842039" y="291361"/>
                    <a:pt x="859315" y="358495"/>
                    <a:pt x="859315" y="429657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347749" y="1565459"/>
              <a:ext cx="734983" cy="725853"/>
            </a:xfrm>
            <a:custGeom>
              <a:avLst/>
              <a:gdLst/>
              <a:ahLst/>
              <a:cxnLst/>
              <a:rect l="0" t="0" r="0" b="0"/>
              <a:pathLst>
                <a:path w="734983" h="725853">
                  <a:moveTo>
                    <a:pt x="535282" y="643412"/>
                  </a:moveTo>
                  <a:cubicBezTo>
                    <a:pt x="533312" y="644665"/>
                    <a:pt x="531254" y="645918"/>
                    <a:pt x="529195" y="647082"/>
                  </a:cubicBezTo>
                  <a:cubicBezTo>
                    <a:pt x="515499" y="654959"/>
                    <a:pt x="501446" y="661762"/>
                    <a:pt x="487124" y="667401"/>
                  </a:cubicBezTo>
                  <a:cubicBezTo>
                    <a:pt x="340861" y="725853"/>
                    <a:pt x="170072" y="669550"/>
                    <a:pt x="88974" y="529195"/>
                  </a:cubicBezTo>
                  <a:cubicBezTo>
                    <a:pt x="0" y="375055"/>
                    <a:pt x="52812" y="177949"/>
                    <a:pt x="206951" y="88974"/>
                  </a:cubicBezTo>
                  <a:cubicBezTo>
                    <a:pt x="361091" y="0"/>
                    <a:pt x="558197" y="52812"/>
                    <a:pt x="647172" y="206951"/>
                  </a:cubicBezTo>
                  <a:cubicBezTo>
                    <a:pt x="734983" y="358943"/>
                    <a:pt x="684677" y="552826"/>
                    <a:pt x="535282" y="643412"/>
                  </a:cubicBez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074144" y="2786329"/>
              <a:ext cx="859315" cy="859315"/>
            </a:xfrm>
            <a:custGeom>
              <a:avLst/>
              <a:gdLst/>
              <a:ahLst/>
              <a:cxnLst/>
              <a:rect l="0" t="0" r="0" b="0"/>
              <a:pathLst>
                <a:path w="859315" h="859315">
                  <a:moveTo>
                    <a:pt x="859315" y="429657"/>
                  </a:moveTo>
                  <a:cubicBezTo>
                    <a:pt x="859315" y="666954"/>
                    <a:pt x="666954" y="859315"/>
                    <a:pt x="429657" y="859315"/>
                  </a:cubicBezTo>
                  <a:cubicBezTo>
                    <a:pt x="192361" y="859315"/>
                    <a:pt x="0" y="666954"/>
                    <a:pt x="0" y="429657"/>
                  </a:cubicBezTo>
                  <a:cubicBezTo>
                    <a:pt x="0" y="192361"/>
                    <a:pt x="192361" y="0"/>
                    <a:pt x="429657" y="0"/>
                  </a:cubicBezTo>
                  <a:cubicBezTo>
                    <a:pt x="517916" y="0"/>
                    <a:pt x="599999" y="26585"/>
                    <a:pt x="668207" y="72236"/>
                  </a:cubicBezTo>
                  <a:lnTo>
                    <a:pt x="496702" y="225570"/>
                  </a:lnTo>
                  <a:cubicBezTo>
                    <a:pt x="475577" y="218588"/>
                    <a:pt x="453109" y="214828"/>
                    <a:pt x="429657" y="214828"/>
                  </a:cubicBezTo>
                  <a:cubicBezTo>
                    <a:pt x="311054" y="214828"/>
                    <a:pt x="214828" y="311054"/>
                    <a:pt x="214828" y="429657"/>
                  </a:cubicBezTo>
                  <a:cubicBezTo>
                    <a:pt x="214828" y="548261"/>
                    <a:pt x="311054" y="644486"/>
                    <a:pt x="429657" y="644486"/>
                  </a:cubicBezTo>
                  <a:cubicBezTo>
                    <a:pt x="548261" y="644486"/>
                    <a:pt x="644486" y="548261"/>
                    <a:pt x="644486" y="429657"/>
                  </a:cubicBezTo>
                  <a:cubicBezTo>
                    <a:pt x="644486" y="414619"/>
                    <a:pt x="642965" y="399850"/>
                    <a:pt x="639921" y="385707"/>
                  </a:cubicBezTo>
                  <a:lnTo>
                    <a:pt x="811426" y="232283"/>
                  </a:lnTo>
                  <a:cubicBezTo>
                    <a:pt x="842039" y="291361"/>
                    <a:pt x="859315" y="358495"/>
                    <a:pt x="859315" y="429657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347749" y="1565459"/>
              <a:ext cx="734983" cy="725853"/>
            </a:xfrm>
            <a:custGeom>
              <a:avLst/>
              <a:gdLst/>
              <a:ahLst/>
              <a:cxnLst/>
              <a:rect l="0" t="0" r="0" b="0"/>
              <a:pathLst>
                <a:path w="734983" h="725853">
                  <a:moveTo>
                    <a:pt x="535282" y="643412"/>
                  </a:moveTo>
                  <a:cubicBezTo>
                    <a:pt x="533312" y="644665"/>
                    <a:pt x="531254" y="645918"/>
                    <a:pt x="529195" y="647082"/>
                  </a:cubicBezTo>
                  <a:cubicBezTo>
                    <a:pt x="515499" y="654959"/>
                    <a:pt x="501446" y="661762"/>
                    <a:pt x="487124" y="667401"/>
                  </a:cubicBezTo>
                  <a:cubicBezTo>
                    <a:pt x="340861" y="725853"/>
                    <a:pt x="170072" y="669550"/>
                    <a:pt x="88974" y="529195"/>
                  </a:cubicBezTo>
                  <a:cubicBezTo>
                    <a:pt x="0" y="375055"/>
                    <a:pt x="52812" y="177949"/>
                    <a:pt x="206951" y="88974"/>
                  </a:cubicBezTo>
                  <a:cubicBezTo>
                    <a:pt x="361091" y="0"/>
                    <a:pt x="558197" y="52812"/>
                    <a:pt x="647172" y="206951"/>
                  </a:cubicBezTo>
                  <a:cubicBezTo>
                    <a:pt x="734983" y="358943"/>
                    <a:pt x="684677" y="552826"/>
                    <a:pt x="535282" y="643412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7548" y="3109266"/>
            <a:ext cx="3628371" cy="1503802"/>
            <a:chOff x="751901" y="2464090"/>
            <a:chExt cx="3628371" cy="1503802"/>
          </a:xfrm>
        </p:grpSpPr>
        <p:sp>
          <p:nvSpPr>
            <p:cNvPr id="12" name="Rounded Rectangle 11"/>
            <p:cNvSpPr/>
            <p:nvPr/>
          </p:nvSpPr>
          <p:spPr>
            <a:xfrm>
              <a:off x="751901" y="2464090"/>
              <a:ext cx="1503802" cy="1503802"/>
            </a:xfrm>
            <a:custGeom>
              <a:avLst/>
              <a:gdLst/>
              <a:ahLst/>
              <a:cxnLst/>
              <a:rect l="0" t="0" r="0" b="0"/>
              <a:pathLst>
                <a:path w="1503802" h="1503802">
                  <a:moveTo>
                    <a:pt x="1503802" y="751901"/>
                  </a:moveTo>
                  <a:cubicBezTo>
                    <a:pt x="1503802" y="1167147"/>
                    <a:pt x="1167147" y="1503802"/>
                    <a:pt x="751901" y="1503802"/>
                  </a:cubicBezTo>
                  <a:cubicBezTo>
                    <a:pt x="336654" y="1503802"/>
                    <a:pt x="0" y="1167147"/>
                    <a:pt x="0" y="751901"/>
                  </a:cubicBezTo>
                  <a:cubicBezTo>
                    <a:pt x="0" y="336654"/>
                    <a:pt x="336654" y="0"/>
                    <a:pt x="751901" y="0"/>
                  </a:cubicBezTo>
                  <a:cubicBezTo>
                    <a:pt x="935848" y="0"/>
                    <a:pt x="1104310" y="65970"/>
                    <a:pt x="1234997" y="175712"/>
                  </a:cubicBezTo>
                  <a:lnTo>
                    <a:pt x="1072533" y="320990"/>
                  </a:lnTo>
                  <a:cubicBezTo>
                    <a:pt x="983021" y="254303"/>
                    <a:pt x="872115" y="214828"/>
                    <a:pt x="751901" y="214828"/>
                  </a:cubicBezTo>
                  <a:cubicBezTo>
                    <a:pt x="455258" y="214828"/>
                    <a:pt x="214828" y="455258"/>
                    <a:pt x="214828" y="751901"/>
                  </a:cubicBezTo>
                  <a:cubicBezTo>
                    <a:pt x="214828" y="1048544"/>
                    <a:pt x="455258" y="1288973"/>
                    <a:pt x="751901" y="1288973"/>
                  </a:cubicBezTo>
                  <a:cubicBezTo>
                    <a:pt x="1048544" y="1288973"/>
                    <a:pt x="1288973" y="1048544"/>
                    <a:pt x="1288973" y="751901"/>
                  </a:cubicBezTo>
                  <a:cubicBezTo>
                    <a:pt x="1288973" y="653079"/>
                    <a:pt x="1262298" y="560524"/>
                    <a:pt x="1215752" y="481037"/>
                  </a:cubicBezTo>
                  <a:lnTo>
                    <a:pt x="1378217" y="335759"/>
                  </a:lnTo>
                  <a:cubicBezTo>
                    <a:pt x="1457614" y="454900"/>
                    <a:pt x="1503802" y="598029"/>
                    <a:pt x="1503802" y="751901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735786" y="2888363"/>
              <a:ext cx="644486" cy="644486"/>
            </a:xfrm>
            <a:custGeom>
              <a:avLst/>
              <a:gdLst/>
              <a:ahLst/>
              <a:cxnLst/>
              <a:rect l="0" t="0" r="0" b="0"/>
              <a:pathLst>
                <a:path w="644486" h="644486">
                  <a:moveTo>
                    <a:pt x="644486" y="322243"/>
                  </a:moveTo>
                  <a:cubicBezTo>
                    <a:pt x="644486" y="497955"/>
                    <a:pt x="503863" y="640816"/>
                    <a:pt x="329046" y="644397"/>
                  </a:cubicBezTo>
                  <a:cubicBezTo>
                    <a:pt x="326808" y="644486"/>
                    <a:pt x="324481" y="644486"/>
                    <a:pt x="322243" y="644486"/>
                  </a:cubicBezTo>
                  <a:cubicBezTo>
                    <a:pt x="306310" y="644486"/>
                    <a:pt x="290556" y="643323"/>
                    <a:pt x="275249" y="641085"/>
                  </a:cubicBezTo>
                  <a:cubicBezTo>
                    <a:pt x="119588" y="618349"/>
                    <a:pt x="0" y="484260"/>
                    <a:pt x="0" y="322243"/>
                  </a:cubicBezTo>
                  <a:cubicBezTo>
                    <a:pt x="0" y="160226"/>
                    <a:pt x="119588" y="26137"/>
                    <a:pt x="275339" y="3401"/>
                  </a:cubicBezTo>
                  <a:cubicBezTo>
                    <a:pt x="290645" y="1163"/>
                    <a:pt x="306310" y="0"/>
                    <a:pt x="322243" y="0"/>
                  </a:cubicBezTo>
                  <a:cubicBezTo>
                    <a:pt x="324481" y="0"/>
                    <a:pt x="326808" y="0"/>
                    <a:pt x="329046" y="89"/>
                  </a:cubicBezTo>
                  <a:cubicBezTo>
                    <a:pt x="503863" y="3669"/>
                    <a:pt x="644486" y="146531"/>
                    <a:pt x="644486" y="322243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51901" y="2464090"/>
              <a:ext cx="1503802" cy="1503802"/>
            </a:xfrm>
            <a:custGeom>
              <a:avLst/>
              <a:gdLst/>
              <a:ahLst/>
              <a:cxnLst/>
              <a:rect l="0" t="0" r="0" b="0"/>
              <a:pathLst>
                <a:path w="1503802" h="1503802">
                  <a:moveTo>
                    <a:pt x="1503802" y="751901"/>
                  </a:moveTo>
                  <a:cubicBezTo>
                    <a:pt x="1503802" y="1167147"/>
                    <a:pt x="1167147" y="1503802"/>
                    <a:pt x="751901" y="1503802"/>
                  </a:cubicBezTo>
                  <a:cubicBezTo>
                    <a:pt x="336654" y="1503802"/>
                    <a:pt x="0" y="1167147"/>
                    <a:pt x="0" y="751901"/>
                  </a:cubicBezTo>
                  <a:cubicBezTo>
                    <a:pt x="0" y="336654"/>
                    <a:pt x="336654" y="0"/>
                    <a:pt x="751901" y="0"/>
                  </a:cubicBezTo>
                  <a:cubicBezTo>
                    <a:pt x="935848" y="0"/>
                    <a:pt x="1104310" y="65970"/>
                    <a:pt x="1234997" y="175712"/>
                  </a:cubicBezTo>
                  <a:lnTo>
                    <a:pt x="1072533" y="320990"/>
                  </a:lnTo>
                  <a:cubicBezTo>
                    <a:pt x="983021" y="254303"/>
                    <a:pt x="872115" y="214828"/>
                    <a:pt x="751901" y="214828"/>
                  </a:cubicBezTo>
                  <a:cubicBezTo>
                    <a:pt x="455258" y="214828"/>
                    <a:pt x="214828" y="455258"/>
                    <a:pt x="214828" y="751901"/>
                  </a:cubicBezTo>
                  <a:cubicBezTo>
                    <a:pt x="214828" y="1048544"/>
                    <a:pt x="455258" y="1288973"/>
                    <a:pt x="751901" y="1288973"/>
                  </a:cubicBezTo>
                  <a:cubicBezTo>
                    <a:pt x="1048544" y="1288973"/>
                    <a:pt x="1288973" y="1048544"/>
                    <a:pt x="1288973" y="751901"/>
                  </a:cubicBezTo>
                  <a:cubicBezTo>
                    <a:pt x="1288973" y="653079"/>
                    <a:pt x="1262298" y="560524"/>
                    <a:pt x="1215752" y="481037"/>
                  </a:cubicBezTo>
                  <a:lnTo>
                    <a:pt x="1378217" y="335759"/>
                  </a:lnTo>
                  <a:cubicBezTo>
                    <a:pt x="1457614" y="454900"/>
                    <a:pt x="1503802" y="598029"/>
                    <a:pt x="1503802" y="751901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735786" y="2888363"/>
              <a:ext cx="644486" cy="644486"/>
            </a:xfrm>
            <a:custGeom>
              <a:avLst/>
              <a:gdLst/>
              <a:ahLst/>
              <a:cxnLst/>
              <a:rect l="0" t="0" r="0" b="0"/>
              <a:pathLst>
                <a:path w="644486" h="644486">
                  <a:moveTo>
                    <a:pt x="644486" y="322243"/>
                  </a:moveTo>
                  <a:cubicBezTo>
                    <a:pt x="644486" y="497955"/>
                    <a:pt x="503863" y="640816"/>
                    <a:pt x="329046" y="644397"/>
                  </a:cubicBezTo>
                  <a:cubicBezTo>
                    <a:pt x="326808" y="644486"/>
                    <a:pt x="324481" y="644486"/>
                    <a:pt x="322243" y="644486"/>
                  </a:cubicBezTo>
                  <a:cubicBezTo>
                    <a:pt x="306310" y="644486"/>
                    <a:pt x="290556" y="643323"/>
                    <a:pt x="275249" y="641085"/>
                  </a:cubicBezTo>
                  <a:cubicBezTo>
                    <a:pt x="119588" y="618349"/>
                    <a:pt x="0" y="484260"/>
                    <a:pt x="0" y="322243"/>
                  </a:cubicBezTo>
                  <a:cubicBezTo>
                    <a:pt x="0" y="160226"/>
                    <a:pt x="119588" y="26137"/>
                    <a:pt x="275339" y="3401"/>
                  </a:cubicBezTo>
                  <a:cubicBezTo>
                    <a:pt x="290645" y="1163"/>
                    <a:pt x="306310" y="0"/>
                    <a:pt x="322243" y="0"/>
                  </a:cubicBezTo>
                  <a:cubicBezTo>
                    <a:pt x="324481" y="0"/>
                    <a:pt x="326808" y="0"/>
                    <a:pt x="329046" y="89"/>
                  </a:cubicBezTo>
                  <a:cubicBezTo>
                    <a:pt x="503863" y="3669"/>
                    <a:pt x="644486" y="146531"/>
                    <a:pt x="644486" y="322243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35304" y="2787022"/>
            <a:ext cx="3653075" cy="2713899"/>
            <a:chOff x="429657" y="2141846"/>
            <a:chExt cx="3653075" cy="2713899"/>
          </a:xfrm>
        </p:grpSpPr>
        <p:sp>
          <p:nvSpPr>
            <p:cNvPr id="17" name="Rounded Rectangle 16"/>
            <p:cNvSpPr/>
            <p:nvPr/>
          </p:nvSpPr>
          <p:spPr>
            <a:xfrm>
              <a:off x="429657" y="2141846"/>
              <a:ext cx="2148289" cy="2148289"/>
            </a:xfrm>
            <a:custGeom>
              <a:avLst/>
              <a:gdLst/>
              <a:ahLst/>
              <a:cxnLst/>
              <a:rect l="0" t="0" r="0" b="0"/>
              <a:pathLst>
                <a:path w="2148289" h="2148289">
                  <a:moveTo>
                    <a:pt x="2148289" y="1074144"/>
                  </a:moveTo>
                  <a:cubicBezTo>
                    <a:pt x="2148289" y="1667340"/>
                    <a:pt x="1667340" y="2148289"/>
                    <a:pt x="1074144" y="2148289"/>
                  </a:cubicBezTo>
                  <a:cubicBezTo>
                    <a:pt x="480948" y="2148289"/>
                    <a:pt x="0" y="1667340"/>
                    <a:pt x="0" y="1074144"/>
                  </a:cubicBezTo>
                  <a:cubicBezTo>
                    <a:pt x="0" y="480948"/>
                    <a:pt x="480948" y="0"/>
                    <a:pt x="1074144" y="0"/>
                  </a:cubicBezTo>
                  <a:cubicBezTo>
                    <a:pt x="1353601" y="0"/>
                    <a:pt x="1608083" y="106698"/>
                    <a:pt x="1799102" y="281604"/>
                  </a:cubicBezTo>
                  <a:lnTo>
                    <a:pt x="1637980" y="425719"/>
                  </a:lnTo>
                  <a:cubicBezTo>
                    <a:pt x="1487153" y="294315"/>
                    <a:pt x="1289958" y="214828"/>
                    <a:pt x="1074144" y="214828"/>
                  </a:cubicBezTo>
                  <a:cubicBezTo>
                    <a:pt x="599551" y="214828"/>
                    <a:pt x="214828" y="599551"/>
                    <a:pt x="214828" y="1074144"/>
                  </a:cubicBezTo>
                  <a:cubicBezTo>
                    <a:pt x="214828" y="1548737"/>
                    <a:pt x="599551" y="1933460"/>
                    <a:pt x="1074144" y="1933460"/>
                  </a:cubicBezTo>
                  <a:cubicBezTo>
                    <a:pt x="1548737" y="1933460"/>
                    <a:pt x="1933460" y="1548737"/>
                    <a:pt x="1933460" y="1074144"/>
                  </a:cubicBezTo>
                  <a:cubicBezTo>
                    <a:pt x="1933460" y="892703"/>
                    <a:pt x="1877246" y="724421"/>
                    <a:pt x="1781200" y="585766"/>
                  </a:cubicBezTo>
                  <a:lnTo>
                    <a:pt x="1942321" y="441652"/>
                  </a:lnTo>
                  <a:cubicBezTo>
                    <a:pt x="2071845" y="619065"/>
                    <a:pt x="2148289" y="837653"/>
                    <a:pt x="2148289" y="1074144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347749" y="4129892"/>
              <a:ext cx="734983" cy="725853"/>
            </a:xfrm>
            <a:custGeom>
              <a:avLst/>
              <a:gdLst/>
              <a:ahLst/>
              <a:cxnLst/>
              <a:rect l="0" t="0" r="0" b="0"/>
              <a:pathLst>
                <a:path w="734983" h="725853">
                  <a:moveTo>
                    <a:pt x="647172" y="518901"/>
                  </a:moveTo>
                  <a:cubicBezTo>
                    <a:pt x="558197" y="673041"/>
                    <a:pt x="361091" y="725853"/>
                    <a:pt x="206951" y="636878"/>
                  </a:cubicBezTo>
                  <a:cubicBezTo>
                    <a:pt x="52812" y="547903"/>
                    <a:pt x="0" y="350797"/>
                    <a:pt x="88974" y="196657"/>
                  </a:cubicBezTo>
                  <a:cubicBezTo>
                    <a:pt x="170072" y="56303"/>
                    <a:pt x="340861" y="0"/>
                    <a:pt x="487214" y="58451"/>
                  </a:cubicBezTo>
                  <a:cubicBezTo>
                    <a:pt x="501446" y="64090"/>
                    <a:pt x="515499" y="70893"/>
                    <a:pt x="529195" y="78770"/>
                  </a:cubicBezTo>
                  <a:cubicBezTo>
                    <a:pt x="531254" y="79934"/>
                    <a:pt x="533312" y="81187"/>
                    <a:pt x="535282" y="82440"/>
                  </a:cubicBezTo>
                  <a:cubicBezTo>
                    <a:pt x="684677" y="173026"/>
                    <a:pt x="734983" y="366909"/>
                    <a:pt x="647172" y="518901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29657" y="2141846"/>
              <a:ext cx="2148289" cy="2148289"/>
            </a:xfrm>
            <a:custGeom>
              <a:avLst/>
              <a:gdLst/>
              <a:ahLst/>
              <a:cxnLst/>
              <a:rect l="0" t="0" r="0" b="0"/>
              <a:pathLst>
                <a:path w="2148289" h="2148289">
                  <a:moveTo>
                    <a:pt x="2148289" y="1074144"/>
                  </a:moveTo>
                  <a:cubicBezTo>
                    <a:pt x="2148289" y="1667340"/>
                    <a:pt x="1667340" y="2148289"/>
                    <a:pt x="1074144" y="2148289"/>
                  </a:cubicBezTo>
                  <a:cubicBezTo>
                    <a:pt x="480948" y="2148289"/>
                    <a:pt x="0" y="1667340"/>
                    <a:pt x="0" y="1074144"/>
                  </a:cubicBezTo>
                  <a:cubicBezTo>
                    <a:pt x="0" y="480948"/>
                    <a:pt x="480948" y="0"/>
                    <a:pt x="1074144" y="0"/>
                  </a:cubicBezTo>
                  <a:cubicBezTo>
                    <a:pt x="1353601" y="0"/>
                    <a:pt x="1608083" y="106698"/>
                    <a:pt x="1799102" y="281604"/>
                  </a:cubicBezTo>
                  <a:lnTo>
                    <a:pt x="1637980" y="425719"/>
                  </a:lnTo>
                  <a:cubicBezTo>
                    <a:pt x="1487153" y="294315"/>
                    <a:pt x="1289958" y="214828"/>
                    <a:pt x="1074144" y="214828"/>
                  </a:cubicBezTo>
                  <a:cubicBezTo>
                    <a:pt x="599551" y="214828"/>
                    <a:pt x="214828" y="599551"/>
                    <a:pt x="214828" y="1074144"/>
                  </a:cubicBezTo>
                  <a:cubicBezTo>
                    <a:pt x="214828" y="1548737"/>
                    <a:pt x="599551" y="1933460"/>
                    <a:pt x="1074144" y="1933460"/>
                  </a:cubicBezTo>
                  <a:cubicBezTo>
                    <a:pt x="1548737" y="1933460"/>
                    <a:pt x="1933460" y="1548737"/>
                    <a:pt x="1933460" y="1074144"/>
                  </a:cubicBezTo>
                  <a:cubicBezTo>
                    <a:pt x="1933460" y="892703"/>
                    <a:pt x="1877246" y="724421"/>
                    <a:pt x="1781200" y="585766"/>
                  </a:cubicBezTo>
                  <a:lnTo>
                    <a:pt x="1942321" y="441652"/>
                  </a:lnTo>
                  <a:cubicBezTo>
                    <a:pt x="2071845" y="619065"/>
                    <a:pt x="2148289" y="837653"/>
                    <a:pt x="2148289" y="1074144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347749" y="4129892"/>
              <a:ext cx="734983" cy="725853"/>
            </a:xfrm>
            <a:custGeom>
              <a:avLst/>
              <a:gdLst/>
              <a:ahLst/>
              <a:cxnLst/>
              <a:rect l="0" t="0" r="0" b="0"/>
              <a:pathLst>
                <a:path w="734983" h="725853">
                  <a:moveTo>
                    <a:pt x="647172" y="518901"/>
                  </a:moveTo>
                  <a:cubicBezTo>
                    <a:pt x="558197" y="673041"/>
                    <a:pt x="361091" y="725853"/>
                    <a:pt x="206951" y="636878"/>
                  </a:cubicBezTo>
                  <a:cubicBezTo>
                    <a:pt x="52812" y="547903"/>
                    <a:pt x="0" y="350797"/>
                    <a:pt x="88974" y="196657"/>
                  </a:cubicBezTo>
                  <a:cubicBezTo>
                    <a:pt x="170072" y="56303"/>
                    <a:pt x="340861" y="0"/>
                    <a:pt x="487214" y="58451"/>
                  </a:cubicBezTo>
                  <a:cubicBezTo>
                    <a:pt x="501446" y="64090"/>
                    <a:pt x="515499" y="70893"/>
                    <a:pt x="529195" y="78770"/>
                  </a:cubicBezTo>
                  <a:cubicBezTo>
                    <a:pt x="531254" y="79934"/>
                    <a:pt x="533312" y="81187"/>
                    <a:pt x="535282" y="82440"/>
                  </a:cubicBezTo>
                  <a:cubicBezTo>
                    <a:pt x="684677" y="173026"/>
                    <a:pt x="734983" y="366909"/>
                    <a:pt x="647172" y="518901"/>
                  </a:cubicBez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4596788" y="2345962"/>
            <a:ext cx="450572" cy="447440"/>
          </a:xfrm>
          <a:custGeom>
            <a:avLst/>
            <a:gdLst/>
            <a:ahLst/>
            <a:cxnLst/>
            <a:rect l="0" t="0" r="0" b="0"/>
            <a:pathLst>
              <a:path w="450572" h="447440">
                <a:moveTo>
                  <a:pt x="17730" y="17844"/>
                </a:moveTo>
                <a:moveTo>
                  <a:pt x="436288" y="436939"/>
                </a:moveTo>
                <a:cubicBezTo>
                  <a:pt x="429572" y="443663"/>
                  <a:pt x="420459" y="447440"/>
                  <a:pt x="410956" y="447440"/>
                </a:cubicBezTo>
                <a:cubicBezTo>
                  <a:pt x="401453" y="447440"/>
                  <a:pt x="392340" y="443663"/>
                  <a:pt x="385624" y="436939"/>
                </a:cubicBezTo>
                <a:lnTo>
                  <a:pt x="296112" y="345816"/>
                </a:lnTo>
                <a:cubicBezTo>
                  <a:pt x="219717" y="396922"/>
                  <a:pt x="117033" y="381872"/>
                  <a:pt x="58516" y="310994"/>
                </a:cubicBezTo>
                <a:cubicBezTo>
                  <a:pt x="0" y="240115"/>
                  <a:pt x="4665" y="136439"/>
                  <a:pt x="69311" y="71102"/>
                </a:cubicBezTo>
                <a:cubicBezTo>
                  <a:pt x="133958" y="5766"/>
                  <a:pt x="237579" y="0"/>
                  <a:pt x="309075" y="57760"/>
                </a:cubicBezTo>
                <a:cubicBezTo>
                  <a:pt x="380571" y="115521"/>
                  <a:pt x="396710" y="218040"/>
                  <a:pt x="346418" y="294973"/>
                </a:cubicBezTo>
                <a:lnTo>
                  <a:pt x="437004" y="386634"/>
                </a:lnTo>
                <a:cubicBezTo>
                  <a:pt x="450572" y="400773"/>
                  <a:pt x="450253" y="423192"/>
                  <a:pt x="436288" y="436939"/>
                </a:cubicBezTo>
                <a:close/>
                <a:moveTo>
                  <a:pt x="196754" y="49352"/>
                </a:moveTo>
                <a:cubicBezTo>
                  <a:pt x="115295" y="49451"/>
                  <a:pt x="49256" y="115409"/>
                  <a:pt x="49059" y="196868"/>
                </a:cubicBezTo>
                <a:cubicBezTo>
                  <a:pt x="48960" y="278461"/>
                  <a:pt x="115042" y="344676"/>
                  <a:pt x="196634" y="344742"/>
                </a:cubicBezTo>
                <a:cubicBezTo>
                  <a:pt x="278227" y="344808"/>
                  <a:pt x="344416" y="278700"/>
                  <a:pt x="344449" y="197107"/>
                </a:cubicBezTo>
                <a:cubicBezTo>
                  <a:pt x="344482" y="115514"/>
                  <a:pt x="278347" y="49352"/>
                  <a:pt x="196754" y="49352"/>
                </a:cubicBezTo>
                <a:close/>
                <a:moveTo>
                  <a:pt x="75913" y="197047"/>
                </a:moveTo>
                <a:cubicBezTo>
                  <a:pt x="75913" y="130308"/>
                  <a:pt x="130015" y="76206"/>
                  <a:pt x="196754" y="76206"/>
                </a:cubicBezTo>
                <a:cubicBezTo>
                  <a:pt x="263493" y="76206"/>
                  <a:pt x="317595" y="130308"/>
                  <a:pt x="317595" y="197047"/>
                </a:cubicBezTo>
                <a:cubicBezTo>
                  <a:pt x="317595" y="263786"/>
                  <a:pt x="263493" y="317888"/>
                  <a:pt x="196754" y="317888"/>
                </a:cubicBezTo>
                <a:cubicBezTo>
                  <a:pt x="130015" y="317888"/>
                  <a:pt x="75913" y="263786"/>
                  <a:pt x="75913" y="197047"/>
                </a:cubicBezTo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954641" y="3643285"/>
            <a:ext cx="428964" cy="440494"/>
          </a:xfrm>
          <a:custGeom>
            <a:avLst/>
            <a:gdLst/>
            <a:ahLst/>
            <a:cxnLst/>
            <a:rect l="0" t="0" r="0" b="0"/>
            <a:pathLst>
              <a:path w="428964" h="440494">
                <a:moveTo>
                  <a:pt x="285745" y="275882"/>
                </a:moveTo>
                <a:cubicBezTo>
                  <a:pt x="291838" y="283605"/>
                  <a:pt x="290559" y="294797"/>
                  <a:pt x="282881" y="300946"/>
                </a:cubicBezTo>
                <a:cubicBezTo>
                  <a:pt x="279731" y="303473"/>
                  <a:pt x="275819" y="304861"/>
                  <a:pt x="271781" y="304884"/>
                </a:cubicBezTo>
                <a:cubicBezTo>
                  <a:pt x="266334" y="304859"/>
                  <a:pt x="261195" y="302355"/>
                  <a:pt x="257817" y="298081"/>
                </a:cubicBezTo>
                <a:lnTo>
                  <a:pt x="205900" y="233275"/>
                </a:lnTo>
                <a:lnTo>
                  <a:pt x="116388" y="233275"/>
                </a:lnTo>
                <a:cubicBezTo>
                  <a:pt x="106501" y="233275"/>
                  <a:pt x="98486" y="225259"/>
                  <a:pt x="98486" y="215372"/>
                </a:cubicBezTo>
                <a:cubicBezTo>
                  <a:pt x="98486" y="205485"/>
                  <a:pt x="106501" y="197470"/>
                  <a:pt x="116388" y="197470"/>
                </a:cubicBezTo>
                <a:lnTo>
                  <a:pt x="214852" y="197470"/>
                </a:lnTo>
                <a:cubicBezTo>
                  <a:pt x="220299" y="197495"/>
                  <a:pt x="225438" y="199999"/>
                  <a:pt x="228815" y="204273"/>
                </a:cubicBezTo>
                <a:close/>
                <a:moveTo>
                  <a:pt x="11480" y="147343"/>
                </a:moveTo>
                <a:cubicBezTo>
                  <a:pt x="20175" y="121104"/>
                  <a:pt x="33852" y="96790"/>
                  <a:pt x="51761" y="75733"/>
                </a:cubicBezTo>
                <a:cubicBezTo>
                  <a:pt x="58188" y="68221"/>
                  <a:pt x="69488" y="67340"/>
                  <a:pt x="77001" y="73766"/>
                </a:cubicBezTo>
                <a:cubicBezTo>
                  <a:pt x="84515" y="80192"/>
                  <a:pt x="85397" y="91492"/>
                  <a:pt x="78972" y="99007"/>
                </a:cubicBezTo>
                <a:cubicBezTo>
                  <a:pt x="64083" y="116368"/>
                  <a:pt x="52658" y="136423"/>
                  <a:pt x="45316" y="158084"/>
                </a:cubicBezTo>
                <a:cubicBezTo>
                  <a:pt x="42915" y="165447"/>
                  <a:pt x="36053" y="170431"/>
                  <a:pt x="28308" y="170437"/>
                </a:cubicBezTo>
                <a:cubicBezTo>
                  <a:pt x="26353" y="170394"/>
                  <a:pt x="24418" y="170032"/>
                  <a:pt x="22580" y="169363"/>
                </a:cubicBezTo>
                <a:cubicBezTo>
                  <a:pt x="13609" y="166147"/>
                  <a:pt x="8729" y="156467"/>
                  <a:pt x="11480" y="147343"/>
                </a:cubicBezTo>
                <a:close/>
                <a:moveTo>
                  <a:pt x="113510" y="41289"/>
                </a:moveTo>
                <a:cubicBezTo>
                  <a:pt x="111720" y="33190"/>
                  <a:pt x="115726" y="24923"/>
                  <a:pt x="123191" y="21310"/>
                </a:cubicBezTo>
                <a:cubicBezTo>
                  <a:pt x="148006" y="9417"/>
                  <a:pt x="174863" y="2368"/>
                  <a:pt x="202320" y="543"/>
                </a:cubicBezTo>
                <a:cubicBezTo>
                  <a:pt x="212207" y="0"/>
                  <a:pt x="220663" y="7574"/>
                  <a:pt x="221207" y="17461"/>
                </a:cubicBezTo>
                <a:cubicBezTo>
                  <a:pt x="221751" y="27348"/>
                  <a:pt x="214176" y="35804"/>
                  <a:pt x="204289" y="36348"/>
                </a:cubicBezTo>
                <a:cubicBezTo>
                  <a:pt x="181384" y="38034"/>
                  <a:pt x="159017" y="44112"/>
                  <a:pt x="138408" y="54251"/>
                </a:cubicBezTo>
                <a:cubicBezTo>
                  <a:pt x="135943" y="55131"/>
                  <a:pt x="133323" y="55496"/>
                  <a:pt x="130710" y="55325"/>
                </a:cubicBezTo>
                <a:cubicBezTo>
                  <a:pt x="122418" y="55195"/>
                  <a:pt x="115300" y="49387"/>
                  <a:pt x="113510" y="41289"/>
                </a:cubicBezTo>
                <a:close/>
                <a:moveTo>
                  <a:pt x="267840" y="25069"/>
                </a:moveTo>
                <a:cubicBezTo>
                  <a:pt x="271350" y="15823"/>
                  <a:pt x="281692" y="11174"/>
                  <a:pt x="290937" y="14686"/>
                </a:cubicBezTo>
                <a:cubicBezTo>
                  <a:pt x="316625" y="24434"/>
                  <a:pt x="340205" y="39020"/>
                  <a:pt x="360398" y="57652"/>
                </a:cubicBezTo>
                <a:cubicBezTo>
                  <a:pt x="367593" y="64386"/>
                  <a:pt x="367993" y="75668"/>
                  <a:pt x="361293" y="82894"/>
                </a:cubicBezTo>
                <a:cubicBezTo>
                  <a:pt x="357919" y="86532"/>
                  <a:pt x="353186" y="88607"/>
                  <a:pt x="348225" y="88623"/>
                </a:cubicBezTo>
                <a:cubicBezTo>
                  <a:pt x="343726" y="88656"/>
                  <a:pt x="339380" y="86994"/>
                  <a:pt x="336051" y="83969"/>
                </a:cubicBezTo>
                <a:cubicBezTo>
                  <a:pt x="319212" y="68487"/>
                  <a:pt x="299590" y="56337"/>
                  <a:pt x="278226" y="48164"/>
                </a:cubicBezTo>
                <a:cubicBezTo>
                  <a:pt x="268980" y="44655"/>
                  <a:pt x="264329" y="34314"/>
                  <a:pt x="267840" y="25069"/>
                </a:cubicBezTo>
                <a:close/>
                <a:moveTo>
                  <a:pt x="428964" y="211434"/>
                </a:moveTo>
                <a:cubicBezTo>
                  <a:pt x="428964" y="221321"/>
                  <a:pt x="420949" y="229336"/>
                  <a:pt x="411062" y="229336"/>
                </a:cubicBezTo>
                <a:cubicBezTo>
                  <a:pt x="401175" y="229336"/>
                  <a:pt x="393160" y="221321"/>
                  <a:pt x="393160" y="211434"/>
                </a:cubicBezTo>
                <a:cubicBezTo>
                  <a:pt x="392741" y="188517"/>
                  <a:pt x="387877" y="165899"/>
                  <a:pt x="378838" y="144837"/>
                </a:cubicBezTo>
                <a:cubicBezTo>
                  <a:pt x="374990" y="135740"/>
                  <a:pt x="379235" y="125246"/>
                  <a:pt x="388326" y="121385"/>
                </a:cubicBezTo>
                <a:cubicBezTo>
                  <a:pt x="397422" y="117537"/>
                  <a:pt x="407916" y="121782"/>
                  <a:pt x="411778" y="130873"/>
                </a:cubicBezTo>
                <a:cubicBezTo>
                  <a:pt x="422680" y="156357"/>
                  <a:pt x="428518" y="183719"/>
                  <a:pt x="428964" y="211434"/>
                </a:cubicBezTo>
                <a:close/>
                <a:moveTo>
                  <a:pt x="412927" y="284973"/>
                </a:moveTo>
                <a:cubicBezTo>
                  <a:pt x="414811" y="289381"/>
                  <a:pt x="414849" y="294361"/>
                  <a:pt x="413031" y="298797"/>
                </a:cubicBezTo>
                <a:cubicBezTo>
                  <a:pt x="403939" y="320139"/>
                  <a:pt x="391421" y="339853"/>
                  <a:pt x="375973" y="357159"/>
                </a:cubicBezTo>
                <a:cubicBezTo>
                  <a:pt x="375973" y="357696"/>
                  <a:pt x="375973" y="358591"/>
                  <a:pt x="375973" y="358591"/>
                </a:cubicBezTo>
                <a:cubicBezTo>
                  <a:pt x="376013" y="374506"/>
                  <a:pt x="365545" y="388537"/>
                  <a:pt x="350278" y="393030"/>
                </a:cubicBezTo>
                <a:cubicBezTo>
                  <a:pt x="335011" y="397523"/>
                  <a:pt x="318610" y="391400"/>
                  <a:pt x="310023" y="378002"/>
                </a:cubicBezTo>
                <a:cubicBezTo>
                  <a:pt x="301436" y="364603"/>
                  <a:pt x="302724" y="347144"/>
                  <a:pt x="313183" y="335150"/>
                </a:cubicBezTo>
                <a:cubicBezTo>
                  <a:pt x="323643" y="323155"/>
                  <a:pt x="340764" y="319504"/>
                  <a:pt x="355207" y="326188"/>
                </a:cubicBezTo>
                <a:cubicBezTo>
                  <a:pt x="365281" y="313687"/>
                  <a:pt x="373538" y="299824"/>
                  <a:pt x="379733" y="285013"/>
                </a:cubicBezTo>
                <a:cubicBezTo>
                  <a:pt x="383525" y="275951"/>
                  <a:pt x="393910" y="271637"/>
                  <a:pt x="403006" y="275345"/>
                </a:cubicBezTo>
                <a:cubicBezTo>
                  <a:pt x="407469" y="277097"/>
                  <a:pt x="411042" y="280565"/>
                  <a:pt x="412927" y="284973"/>
                </a:cubicBezTo>
                <a:close/>
                <a:moveTo>
                  <a:pt x="285835" y="400036"/>
                </a:moveTo>
                <a:cubicBezTo>
                  <a:pt x="288504" y="409577"/>
                  <a:pt x="282934" y="419476"/>
                  <a:pt x="273392" y="422145"/>
                </a:cubicBezTo>
                <a:cubicBezTo>
                  <a:pt x="208604" y="440494"/>
                  <a:pt x="138960" y="427404"/>
                  <a:pt x="85255" y="386783"/>
                </a:cubicBezTo>
                <a:cubicBezTo>
                  <a:pt x="31551" y="346161"/>
                  <a:pt x="0" y="282709"/>
                  <a:pt x="23" y="215372"/>
                </a:cubicBezTo>
                <a:cubicBezTo>
                  <a:pt x="23" y="205485"/>
                  <a:pt x="8038" y="197470"/>
                  <a:pt x="17925" y="197470"/>
                </a:cubicBezTo>
                <a:cubicBezTo>
                  <a:pt x="27812" y="197470"/>
                  <a:pt x="35828" y="205485"/>
                  <a:pt x="35828" y="215372"/>
                </a:cubicBezTo>
                <a:cubicBezTo>
                  <a:pt x="35828" y="271492"/>
                  <a:pt x="62144" y="324363"/>
                  <a:pt x="106917" y="358198"/>
                </a:cubicBezTo>
                <a:cubicBezTo>
                  <a:pt x="151690" y="392032"/>
                  <a:pt x="209738" y="402914"/>
                  <a:pt x="263725" y="387593"/>
                </a:cubicBezTo>
                <a:cubicBezTo>
                  <a:pt x="273266" y="384924"/>
                  <a:pt x="283165" y="390494"/>
                  <a:pt x="285835" y="400036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658882" y="4914900"/>
            <a:ext cx="323028" cy="429657"/>
          </a:xfrm>
          <a:custGeom>
            <a:avLst/>
            <a:gdLst/>
            <a:ahLst/>
            <a:cxnLst/>
            <a:rect l="0" t="0" r="0" b="0"/>
            <a:pathLst>
              <a:path w="323028" h="429657">
                <a:moveTo>
                  <a:pt x="242075" y="331910"/>
                </a:moveTo>
                <a:lnTo>
                  <a:pt x="242075" y="349813"/>
                </a:lnTo>
                <a:cubicBezTo>
                  <a:pt x="242075" y="369587"/>
                  <a:pt x="226044" y="385617"/>
                  <a:pt x="206270" y="385617"/>
                </a:cubicBezTo>
                <a:lnTo>
                  <a:pt x="206270" y="411755"/>
                </a:lnTo>
                <a:cubicBezTo>
                  <a:pt x="206270" y="421642"/>
                  <a:pt x="198255" y="429657"/>
                  <a:pt x="188367" y="429657"/>
                </a:cubicBezTo>
                <a:lnTo>
                  <a:pt x="134660" y="429657"/>
                </a:lnTo>
                <a:cubicBezTo>
                  <a:pt x="124773" y="429657"/>
                  <a:pt x="116758" y="421642"/>
                  <a:pt x="116758" y="411755"/>
                </a:cubicBezTo>
                <a:lnTo>
                  <a:pt x="116758" y="384901"/>
                </a:lnTo>
                <a:cubicBezTo>
                  <a:pt x="96983" y="384901"/>
                  <a:pt x="80953" y="368871"/>
                  <a:pt x="80953" y="349096"/>
                </a:cubicBezTo>
                <a:lnTo>
                  <a:pt x="80953" y="331194"/>
                </a:lnTo>
                <a:close/>
                <a:moveTo>
                  <a:pt x="72002" y="295389"/>
                </a:moveTo>
                <a:cubicBezTo>
                  <a:pt x="26946" y="265637"/>
                  <a:pt x="0" y="215112"/>
                  <a:pt x="392" y="161121"/>
                </a:cubicBezTo>
                <a:cubicBezTo>
                  <a:pt x="392" y="72136"/>
                  <a:pt x="72529" y="0"/>
                  <a:pt x="161514" y="0"/>
                </a:cubicBezTo>
                <a:cubicBezTo>
                  <a:pt x="250499" y="0"/>
                  <a:pt x="322635" y="72136"/>
                  <a:pt x="322635" y="161121"/>
                </a:cubicBezTo>
                <a:cubicBezTo>
                  <a:pt x="323028" y="215112"/>
                  <a:pt x="296081" y="265637"/>
                  <a:pt x="251026" y="295389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302720" y="1115114"/>
            <a:ext cx="2873336" cy="3132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Gestion de Stock Efficace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75371" y="2059466"/>
            <a:ext cx="1225785" cy="20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dirty="0">
                <a:solidFill>
                  <a:sysClr val="windowText" lastClr="000000"/>
                </a:solidFill>
                <a:latin typeface="Roboto"/>
              </a:rPr>
              <a:t>Aperçu du Stock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75371" y="2377234"/>
            <a:ext cx="1879753" cy="375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Comprendre la valeur et la
composition du stock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517" y="3446903"/>
            <a:ext cx="1799192" cy="26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1AC3FB"/>
                </a:solidFill>
                <a:latin typeface="Roboto"/>
              </a:rPr>
              <a:t>Suivi en Temps Réel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517" y="3791524"/>
            <a:ext cx="1893179" cy="563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Surveiller les niveaux
d'inventaire et les articles à
rotation rapide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5371" y="5049168"/>
            <a:ext cx="1678350" cy="26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43DD93"/>
                </a:solidFill>
                <a:latin typeface="Roboto"/>
              </a:rPr>
              <a:t>Décisions Éclairées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75371" y="5366936"/>
            <a:ext cx="2228850" cy="375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4F4F4"/>
                </a:solidFill>
                <a:latin typeface="Roboto"/>
              </a:rPr>
              <a:t>Prendre des décisions éclairées
sur les achats et les prix</a:t>
            </a:r>
          </a:p>
        </p:txBody>
      </p:sp>
    </p:spTree>
    <p:extLst>
      <p:ext uri="{BB962C8B-B14F-4D97-AF65-F5344CB8AC3E}">
        <p14:creationId xmlns:p14="http://schemas.microsoft.com/office/powerpoint/2010/main" val="1129419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/>
          <p:cNvGrpSpPr/>
          <p:nvPr/>
        </p:nvGrpSpPr>
        <p:grpSpPr>
          <a:xfrm>
            <a:off x="1073944" y="2000250"/>
            <a:ext cx="5043912" cy="685800"/>
            <a:chOff x="457200" y="1257300"/>
            <a:chExt cx="5043912" cy="685800"/>
          </a:xfrm>
        </p:grpSpPr>
        <p:sp>
          <p:nvSpPr>
            <p:cNvPr id="2" name="Rounded Rectangle 1"/>
            <p:cNvSpPr/>
            <p:nvPr/>
          </p:nvSpPr>
          <p:spPr>
            <a:xfrm>
              <a:off x="1318786" y="1257300"/>
              <a:ext cx="4182326" cy="685800"/>
            </a:xfrm>
            <a:custGeom>
              <a:avLst/>
              <a:gdLst/>
              <a:ahLst/>
              <a:cxnLst/>
              <a:rect l="0" t="0" r="0" b="0"/>
              <a:pathLst>
                <a:path w="4182326" h="685800">
                  <a:moveTo>
                    <a:pt x="4161177" y="105769"/>
                  </a:moveTo>
                  <a:lnTo>
                    <a:pt x="3936588" y="639169"/>
                  </a:lnTo>
                  <a:cubicBezTo>
                    <a:pt x="3924691" y="667426"/>
                    <a:pt x="3897019" y="685800"/>
                    <a:pt x="3866360" y="685800"/>
                  </a:cubicBezTo>
                  <a:lnTo>
                    <a:pt x="3862813" y="685800"/>
                  </a:lnTo>
                  <a:lnTo>
                    <a:pt x="3862813" y="0"/>
                  </a:lnTo>
                  <a:lnTo>
                    <a:pt x="4090950" y="0"/>
                  </a:lnTo>
                  <a:cubicBezTo>
                    <a:pt x="4145446" y="0"/>
                    <a:pt x="4182326" y="55544"/>
                    <a:pt x="4161177" y="105769"/>
                  </a:cubicBezTo>
                  <a:close/>
                  <a:moveTo>
                    <a:pt x="319513" y="685800"/>
                  </a:moveTo>
                  <a:lnTo>
                    <a:pt x="319513" y="0"/>
                  </a:lnTo>
                  <a:lnTo>
                    <a:pt x="3862813" y="0"/>
                  </a:lnTo>
                  <a:lnTo>
                    <a:pt x="3862813" y="685800"/>
                  </a:lnTo>
                  <a:close/>
                  <a:moveTo>
                    <a:pt x="245737" y="639169"/>
                  </a:move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19513" y="0"/>
                  </a:lnTo>
                  <a:lnTo>
                    <a:pt x="319513" y="685800"/>
                  </a:lnTo>
                  <a:lnTo>
                    <a:pt x="315966" y="685800"/>
                  </a:lnTo>
                  <a:cubicBezTo>
                    <a:pt x="285307" y="685800"/>
                    <a:pt x="257635" y="667426"/>
                    <a:pt x="245737" y="639169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457200" y="12573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318786" y="1257300"/>
              <a:ext cx="4182326" cy="685800"/>
            </a:xfrm>
            <a:custGeom>
              <a:avLst/>
              <a:gdLst/>
              <a:ahLst/>
              <a:cxnLst/>
              <a:rect l="0" t="0" r="0" b="0"/>
              <a:pathLst>
                <a:path w="4182326" h="685800">
                  <a:moveTo>
                    <a:pt x="3862813" y="0"/>
                  </a:moveTo>
                  <a:lnTo>
                    <a:pt x="4090950" y="0"/>
                  </a:lnTo>
                  <a:cubicBezTo>
                    <a:pt x="4145446" y="0"/>
                    <a:pt x="4182326" y="55544"/>
                    <a:pt x="4161177" y="105769"/>
                  </a:cubicBezTo>
                  <a:lnTo>
                    <a:pt x="3936588" y="639169"/>
                  </a:lnTo>
                  <a:cubicBezTo>
                    <a:pt x="3924691" y="667426"/>
                    <a:pt x="3897019" y="685800"/>
                    <a:pt x="3866360" y="685800"/>
                  </a:cubicBezTo>
                  <a:lnTo>
                    <a:pt x="3862813" y="685800"/>
                  </a:lnTo>
                  <a:moveTo>
                    <a:pt x="3862813" y="685800"/>
                  </a:moveTo>
                  <a:lnTo>
                    <a:pt x="319513" y="685800"/>
                  </a:lnTo>
                  <a:moveTo>
                    <a:pt x="319513" y="0"/>
                  </a:moveTo>
                  <a:lnTo>
                    <a:pt x="3862813" y="0"/>
                  </a:lnTo>
                  <a:moveTo>
                    <a:pt x="319513" y="685800"/>
                  </a:moveTo>
                  <a:lnTo>
                    <a:pt x="315966" y="685800"/>
                  </a:lnTo>
                  <a:cubicBezTo>
                    <a:pt x="285307" y="685800"/>
                    <a:pt x="257635" y="667426"/>
                    <a:pt x="245737" y="639169"/>
                  </a:cubicBez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19513" y="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57200" y="12573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54944" y="2914649"/>
            <a:ext cx="4273891" cy="685801"/>
            <a:chOff x="838200" y="2171699"/>
            <a:chExt cx="4273891" cy="685801"/>
          </a:xfrm>
        </p:grpSpPr>
        <p:sp>
          <p:nvSpPr>
            <p:cNvPr id="7" name="Rounded Rectangle 6"/>
            <p:cNvSpPr/>
            <p:nvPr/>
          </p:nvSpPr>
          <p:spPr>
            <a:xfrm>
              <a:off x="1699775" y="2171699"/>
              <a:ext cx="3412316" cy="685800"/>
            </a:xfrm>
            <a:custGeom>
              <a:avLst/>
              <a:gdLst/>
              <a:ahLst/>
              <a:cxnLst/>
              <a:rect l="0" t="0" r="0" b="0"/>
              <a:pathLst>
                <a:path w="3412316" h="685800">
                  <a:moveTo>
                    <a:pt x="3100824" y="685800"/>
                  </a:moveTo>
                  <a:lnTo>
                    <a:pt x="3100824" y="0"/>
                  </a:lnTo>
                  <a:lnTo>
                    <a:pt x="3320940" y="0"/>
                  </a:lnTo>
                  <a:cubicBezTo>
                    <a:pt x="3375436" y="0"/>
                    <a:pt x="3412316" y="55544"/>
                    <a:pt x="3391168" y="105770"/>
                  </a:cubicBezTo>
                  <a:lnTo>
                    <a:pt x="3164842" y="643292"/>
                  </a:lnTo>
                  <a:cubicBezTo>
                    <a:pt x="3153997" y="669050"/>
                    <a:pt x="3128771" y="685800"/>
                    <a:pt x="3100824" y="685800"/>
                  </a:cubicBezTo>
                  <a:close/>
                  <a:moveTo>
                    <a:pt x="319524" y="685800"/>
                  </a:moveTo>
                  <a:lnTo>
                    <a:pt x="319524" y="0"/>
                  </a:lnTo>
                  <a:lnTo>
                    <a:pt x="3100824" y="0"/>
                  </a:lnTo>
                  <a:lnTo>
                    <a:pt x="3100824" y="685800"/>
                  </a:lnTo>
                  <a:close/>
                  <a:moveTo>
                    <a:pt x="319513" y="685800"/>
                  </a:moveTo>
                  <a:lnTo>
                    <a:pt x="315966" y="685800"/>
                  </a:lnTo>
                  <a:cubicBezTo>
                    <a:pt x="285307" y="685800"/>
                    <a:pt x="257634" y="667426"/>
                    <a:pt x="245737" y="639170"/>
                  </a:cubicBez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19513" y="0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838200" y="21717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99775" y="2171699"/>
              <a:ext cx="3412316" cy="685800"/>
            </a:xfrm>
            <a:custGeom>
              <a:avLst/>
              <a:gdLst/>
              <a:ahLst/>
              <a:cxnLst/>
              <a:rect l="0" t="0" r="0" b="0"/>
              <a:pathLst>
                <a:path w="3412316" h="685800">
                  <a:moveTo>
                    <a:pt x="3100824" y="0"/>
                  </a:moveTo>
                  <a:lnTo>
                    <a:pt x="3320940" y="0"/>
                  </a:lnTo>
                  <a:cubicBezTo>
                    <a:pt x="3375436" y="0"/>
                    <a:pt x="3412316" y="55544"/>
                    <a:pt x="3391168" y="105770"/>
                  </a:cubicBezTo>
                  <a:lnTo>
                    <a:pt x="3164842" y="643292"/>
                  </a:lnTo>
                  <a:cubicBezTo>
                    <a:pt x="3153997" y="669050"/>
                    <a:pt x="3128771" y="685800"/>
                    <a:pt x="3100824" y="685800"/>
                  </a:cubicBezTo>
                  <a:moveTo>
                    <a:pt x="319147" y="0"/>
                  </a:moveTo>
                  <a:lnTo>
                    <a:pt x="3100836" y="0"/>
                  </a:lnTo>
                  <a:moveTo>
                    <a:pt x="3100836" y="685800"/>
                  </a:moveTo>
                  <a:lnTo>
                    <a:pt x="319147" y="685800"/>
                  </a:lnTo>
                  <a:lnTo>
                    <a:pt x="315989" y="685800"/>
                  </a:lnTo>
                  <a:moveTo>
                    <a:pt x="319513" y="685800"/>
                  </a:moveTo>
                  <a:lnTo>
                    <a:pt x="315966" y="685800"/>
                  </a:lnTo>
                  <a:cubicBezTo>
                    <a:pt x="285307" y="685800"/>
                    <a:pt x="257634" y="667426"/>
                    <a:pt x="245737" y="639170"/>
                  </a:cubicBez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19513" y="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38200" y="21717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45469" y="3829050"/>
            <a:ext cx="3503878" cy="685800"/>
            <a:chOff x="1228725" y="3086100"/>
            <a:chExt cx="3503878" cy="685800"/>
          </a:xfrm>
        </p:grpSpPr>
        <p:sp>
          <p:nvSpPr>
            <p:cNvPr id="12" name="Rounded Rectangle 11"/>
            <p:cNvSpPr/>
            <p:nvPr/>
          </p:nvSpPr>
          <p:spPr>
            <a:xfrm>
              <a:off x="2090300" y="3086100"/>
              <a:ext cx="2642303" cy="685800"/>
            </a:xfrm>
            <a:custGeom>
              <a:avLst/>
              <a:gdLst/>
              <a:ahLst/>
              <a:cxnLst/>
              <a:rect l="0" t="0" r="0" b="0"/>
              <a:pathLst>
                <a:path w="2642303" h="685800">
                  <a:moveTo>
                    <a:pt x="245737" y="639170"/>
                  </a:move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09980" y="0"/>
                  </a:lnTo>
                  <a:lnTo>
                    <a:pt x="309980" y="685800"/>
                  </a:lnTo>
                  <a:cubicBezTo>
                    <a:pt x="279321" y="685800"/>
                    <a:pt x="257635" y="667426"/>
                    <a:pt x="245737" y="639170"/>
                  </a:cubicBezTo>
                  <a:close/>
                  <a:moveTo>
                    <a:pt x="2329299" y="685800"/>
                  </a:moveTo>
                  <a:lnTo>
                    <a:pt x="309999" y="685800"/>
                  </a:lnTo>
                  <a:lnTo>
                    <a:pt x="309999" y="0"/>
                  </a:lnTo>
                  <a:lnTo>
                    <a:pt x="2329299" y="0"/>
                  </a:lnTo>
                  <a:close/>
                  <a:moveTo>
                    <a:pt x="2329299" y="685800"/>
                  </a:moveTo>
                  <a:lnTo>
                    <a:pt x="2329299" y="0"/>
                  </a:lnTo>
                  <a:lnTo>
                    <a:pt x="2550925" y="0"/>
                  </a:lnTo>
                  <a:cubicBezTo>
                    <a:pt x="2605423" y="0"/>
                    <a:pt x="2642303" y="55544"/>
                    <a:pt x="2621155" y="105770"/>
                  </a:cubicBezTo>
                  <a:lnTo>
                    <a:pt x="2396565" y="639170"/>
                  </a:lnTo>
                  <a:cubicBezTo>
                    <a:pt x="2384667" y="667426"/>
                    <a:pt x="2359957" y="685800"/>
                    <a:pt x="2329299" y="685800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228725" y="30861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090300" y="3086100"/>
              <a:ext cx="2642303" cy="685800"/>
            </a:xfrm>
            <a:custGeom>
              <a:avLst/>
              <a:gdLst/>
              <a:ahLst/>
              <a:cxnLst/>
              <a:rect l="0" t="0" r="0" b="0"/>
              <a:pathLst>
                <a:path w="2642303" h="685800">
                  <a:moveTo>
                    <a:pt x="309980" y="685800"/>
                  </a:moveTo>
                  <a:cubicBezTo>
                    <a:pt x="279321" y="685800"/>
                    <a:pt x="257635" y="667426"/>
                    <a:pt x="245737" y="639170"/>
                  </a:cubicBez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09980" y="0"/>
                  </a:lnTo>
                  <a:moveTo>
                    <a:pt x="2329299" y="685800"/>
                  </a:moveTo>
                  <a:lnTo>
                    <a:pt x="309999" y="685800"/>
                  </a:lnTo>
                  <a:moveTo>
                    <a:pt x="2329299" y="0"/>
                  </a:moveTo>
                  <a:lnTo>
                    <a:pt x="309999" y="0"/>
                  </a:lnTo>
                  <a:moveTo>
                    <a:pt x="2329299" y="0"/>
                  </a:moveTo>
                  <a:lnTo>
                    <a:pt x="2550925" y="0"/>
                  </a:lnTo>
                  <a:cubicBezTo>
                    <a:pt x="2605423" y="0"/>
                    <a:pt x="2642303" y="55544"/>
                    <a:pt x="2621155" y="105770"/>
                  </a:cubicBezTo>
                  <a:lnTo>
                    <a:pt x="2396565" y="639170"/>
                  </a:lnTo>
                  <a:cubicBezTo>
                    <a:pt x="2384667" y="667426"/>
                    <a:pt x="2359957" y="685800"/>
                    <a:pt x="2329299" y="685800"/>
                  </a:cubicBez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228725" y="30861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26469" y="4743450"/>
            <a:ext cx="2733849" cy="685800"/>
            <a:chOff x="1609725" y="4000500"/>
            <a:chExt cx="2733849" cy="685800"/>
          </a:xfrm>
        </p:grpSpPr>
        <p:sp>
          <p:nvSpPr>
            <p:cNvPr id="17" name="Rounded Rectangle 16"/>
            <p:cNvSpPr/>
            <p:nvPr/>
          </p:nvSpPr>
          <p:spPr>
            <a:xfrm>
              <a:off x="2471300" y="4000500"/>
              <a:ext cx="1872274" cy="685800"/>
            </a:xfrm>
            <a:custGeom>
              <a:avLst/>
              <a:gdLst/>
              <a:ahLst/>
              <a:cxnLst/>
              <a:rect l="0" t="0" r="0" b="0"/>
              <a:pathLst>
                <a:path w="1872274" h="685800">
                  <a:moveTo>
                    <a:pt x="1567299" y="685800"/>
                  </a:moveTo>
                  <a:lnTo>
                    <a:pt x="1567299" y="0"/>
                  </a:lnTo>
                  <a:lnTo>
                    <a:pt x="1780897" y="0"/>
                  </a:lnTo>
                  <a:cubicBezTo>
                    <a:pt x="1835394" y="0"/>
                    <a:pt x="1872274" y="55544"/>
                    <a:pt x="1851126" y="105769"/>
                  </a:cubicBezTo>
                  <a:lnTo>
                    <a:pt x="1622271" y="649299"/>
                  </a:lnTo>
                  <a:cubicBezTo>
                    <a:pt x="1612959" y="671417"/>
                    <a:pt x="1591297" y="685800"/>
                    <a:pt x="1567299" y="685800"/>
                  </a:cubicBezTo>
                  <a:close/>
                  <a:moveTo>
                    <a:pt x="309999" y="685800"/>
                  </a:moveTo>
                  <a:lnTo>
                    <a:pt x="309999" y="0"/>
                  </a:lnTo>
                  <a:lnTo>
                    <a:pt x="1567299" y="0"/>
                  </a:lnTo>
                  <a:lnTo>
                    <a:pt x="1567299" y="685800"/>
                  </a:lnTo>
                  <a:close/>
                  <a:moveTo>
                    <a:pt x="248056" y="644679"/>
                  </a:move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09988" y="0"/>
                  </a:lnTo>
                  <a:lnTo>
                    <a:pt x="309988" y="685800"/>
                  </a:lnTo>
                  <a:cubicBezTo>
                    <a:pt x="282951" y="685800"/>
                    <a:pt x="258548" y="669597"/>
                    <a:pt x="248056" y="644679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609725" y="40005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471300" y="4000500"/>
              <a:ext cx="1872274" cy="685800"/>
            </a:xfrm>
            <a:custGeom>
              <a:avLst/>
              <a:gdLst/>
              <a:ahLst/>
              <a:cxnLst/>
              <a:rect l="0" t="0" r="0" b="0"/>
              <a:pathLst>
                <a:path w="1872274" h="685800">
                  <a:moveTo>
                    <a:pt x="1567299" y="0"/>
                  </a:moveTo>
                  <a:lnTo>
                    <a:pt x="1780897" y="0"/>
                  </a:lnTo>
                  <a:cubicBezTo>
                    <a:pt x="1835394" y="0"/>
                    <a:pt x="1872274" y="55544"/>
                    <a:pt x="1851126" y="105769"/>
                  </a:cubicBezTo>
                  <a:lnTo>
                    <a:pt x="1622271" y="649299"/>
                  </a:lnTo>
                  <a:cubicBezTo>
                    <a:pt x="1612959" y="671417"/>
                    <a:pt x="1591297" y="685800"/>
                    <a:pt x="1567299" y="685800"/>
                  </a:cubicBezTo>
                  <a:moveTo>
                    <a:pt x="1567299" y="685800"/>
                  </a:moveTo>
                  <a:lnTo>
                    <a:pt x="309999" y="685800"/>
                  </a:lnTo>
                  <a:moveTo>
                    <a:pt x="1567299" y="0"/>
                  </a:moveTo>
                  <a:lnTo>
                    <a:pt x="309999" y="0"/>
                  </a:lnTo>
                  <a:moveTo>
                    <a:pt x="309988" y="685800"/>
                  </a:moveTo>
                  <a:cubicBezTo>
                    <a:pt x="282951" y="685800"/>
                    <a:pt x="258548" y="669597"/>
                    <a:pt x="248056" y="644679"/>
                  </a:cubicBezTo>
                  <a:lnTo>
                    <a:pt x="21147" y="105770"/>
                  </a:lnTo>
                  <a:cubicBezTo>
                    <a:pt x="0" y="55544"/>
                    <a:pt x="36879" y="0"/>
                    <a:pt x="91376" y="0"/>
                  </a:cubicBezTo>
                  <a:lnTo>
                    <a:pt x="309988" y="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609725" y="40005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342900"/>
                  </a:moveTo>
                  <a:cubicBezTo>
                    <a:pt x="0" y="153521"/>
                    <a:pt x="153521" y="0"/>
                    <a:pt x="342900" y="0"/>
                  </a:cubicBezTo>
                  <a:cubicBezTo>
                    <a:pt x="532278" y="0"/>
                    <a:pt x="685800" y="153521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1" y="685800"/>
                    <a:pt x="0" y="532278"/>
                    <a:pt x="0" y="342900"/>
                  </a:cubicBez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1193006" y="2121778"/>
            <a:ext cx="447675" cy="440789"/>
          </a:xfrm>
          <a:custGeom>
            <a:avLst/>
            <a:gdLst/>
            <a:ahLst/>
            <a:cxnLst/>
            <a:rect l="0" t="0" r="0" b="0"/>
            <a:pathLst>
              <a:path w="447675" h="440789">
                <a:moveTo>
                  <a:pt x="236791" y="79029"/>
                </a:moveTo>
                <a:cubicBezTo>
                  <a:pt x="229628" y="85910"/>
                  <a:pt x="218337" y="85993"/>
                  <a:pt x="211073" y="79220"/>
                </a:cubicBezTo>
                <a:lnTo>
                  <a:pt x="183013" y="53026"/>
                </a:lnTo>
                <a:cubicBezTo>
                  <a:pt x="175774" y="45915"/>
                  <a:pt x="175524" y="34330"/>
                  <a:pt x="182450" y="26913"/>
                </a:cubicBezTo>
                <a:cubicBezTo>
                  <a:pt x="189375" y="19497"/>
                  <a:pt x="200951" y="18954"/>
                  <a:pt x="208540" y="25689"/>
                </a:cubicBezTo>
                <a:lnTo>
                  <a:pt x="223647" y="39786"/>
                </a:lnTo>
                <a:lnTo>
                  <a:pt x="257651" y="7154"/>
                </a:lnTo>
                <a:cubicBezTo>
                  <a:pt x="265105" y="0"/>
                  <a:pt x="276947" y="243"/>
                  <a:pt x="284102" y="7697"/>
                </a:cubicBezTo>
                <a:cubicBezTo>
                  <a:pt x="291256" y="15151"/>
                  <a:pt x="291013" y="26993"/>
                  <a:pt x="283559" y="34148"/>
                </a:cubicBezTo>
                <a:close/>
                <a:moveTo>
                  <a:pt x="123558" y="111910"/>
                </a:moveTo>
                <a:lnTo>
                  <a:pt x="324116" y="111910"/>
                </a:lnTo>
                <a:cubicBezTo>
                  <a:pt x="334448" y="111910"/>
                  <a:pt x="342823" y="120285"/>
                  <a:pt x="342823" y="130617"/>
                </a:cubicBezTo>
                <a:lnTo>
                  <a:pt x="342823" y="422101"/>
                </a:lnTo>
                <a:cubicBezTo>
                  <a:pt x="342823" y="432407"/>
                  <a:pt x="334460" y="440789"/>
                  <a:pt x="324116" y="440789"/>
                </a:cubicBezTo>
                <a:lnTo>
                  <a:pt x="123558" y="440789"/>
                </a:lnTo>
                <a:cubicBezTo>
                  <a:pt x="113233" y="440789"/>
                  <a:pt x="104851" y="432426"/>
                  <a:pt x="104851" y="422082"/>
                </a:cubicBezTo>
                <a:lnTo>
                  <a:pt x="104851" y="130617"/>
                </a:lnTo>
                <a:cubicBezTo>
                  <a:pt x="104851" y="120293"/>
                  <a:pt x="113215" y="111920"/>
                  <a:pt x="123539" y="111910"/>
                </a:cubicBezTo>
                <a:close/>
                <a:moveTo>
                  <a:pt x="305409" y="308658"/>
                </a:moveTo>
                <a:lnTo>
                  <a:pt x="305409" y="245869"/>
                </a:lnTo>
                <a:lnTo>
                  <a:pt x="142246" y="245869"/>
                </a:lnTo>
                <a:lnTo>
                  <a:pt x="142246" y="308658"/>
                </a:lnTo>
                <a:lnTo>
                  <a:pt x="305428" y="308658"/>
                </a:lnTo>
                <a:close/>
                <a:moveTo>
                  <a:pt x="142227" y="346053"/>
                </a:moveTo>
                <a:lnTo>
                  <a:pt x="142227" y="403394"/>
                </a:lnTo>
                <a:lnTo>
                  <a:pt x="305428" y="403394"/>
                </a:lnTo>
                <a:lnTo>
                  <a:pt x="305428" y="346072"/>
                </a:lnTo>
                <a:lnTo>
                  <a:pt x="142246" y="346072"/>
                </a:lnTo>
                <a:close/>
                <a:moveTo>
                  <a:pt x="305409" y="149324"/>
                </a:moveTo>
                <a:lnTo>
                  <a:pt x="142227" y="149324"/>
                </a:lnTo>
                <a:lnTo>
                  <a:pt x="142227" y="208455"/>
                </a:lnTo>
                <a:lnTo>
                  <a:pt x="305428" y="208455"/>
                </a:lnTo>
                <a:lnTo>
                  <a:pt x="305428" y="149324"/>
                </a:lnTo>
                <a:close/>
                <a:moveTo>
                  <a:pt x="387819" y="216685"/>
                </a:moveTo>
                <a:lnTo>
                  <a:pt x="410260" y="216685"/>
                </a:lnTo>
                <a:lnTo>
                  <a:pt x="410260" y="179271"/>
                </a:lnTo>
                <a:lnTo>
                  <a:pt x="387819" y="179271"/>
                </a:lnTo>
                <a:cubicBezTo>
                  <a:pt x="377488" y="179271"/>
                  <a:pt x="369112" y="170895"/>
                  <a:pt x="369112" y="160563"/>
                </a:cubicBezTo>
                <a:cubicBezTo>
                  <a:pt x="369112" y="150232"/>
                  <a:pt x="377488" y="141856"/>
                  <a:pt x="387819" y="141856"/>
                </a:cubicBezTo>
                <a:lnTo>
                  <a:pt x="410260" y="141856"/>
                </a:lnTo>
                <a:cubicBezTo>
                  <a:pt x="420128" y="141856"/>
                  <a:pt x="429806" y="145247"/>
                  <a:pt x="437045" y="152486"/>
                </a:cubicBezTo>
                <a:cubicBezTo>
                  <a:pt x="444303" y="159744"/>
                  <a:pt x="447675" y="169403"/>
                  <a:pt x="447675" y="179271"/>
                </a:cubicBezTo>
                <a:lnTo>
                  <a:pt x="447675" y="366303"/>
                </a:lnTo>
                <a:cubicBezTo>
                  <a:pt x="447675" y="376171"/>
                  <a:pt x="444303" y="385849"/>
                  <a:pt x="437045" y="393088"/>
                </a:cubicBezTo>
                <a:cubicBezTo>
                  <a:pt x="429806" y="400346"/>
                  <a:pt x="420128" y="403718"/>
                  <a:pt x="410260" y="403718"/>
                </a:cubicBezTo>
                <a:lnTo>
                  <a:pt x="387819" y="403718"/>
                </a:lnTo>
                <a:cubicBezTo>
                  <a:pt x="377488" y="403718"/>
                  <a:pt x="369112" y="395342"/>
                  <a:pt x="369112" y="385011"/>
                </a:cubicBezTo>
                <a:cubicBezTo>
                  <a:pt x="369112" y="374679"/>
                  <a:pt x="377488" y="366303"/>
                  <a:pt x="387819" y="366303"/>
                </a:cubicBezTo>
                <a:lnTo>
                  <a:pt x="410260" y="366303"/>
                </a:lnTo>
                <a:lnTo>
                  <a:pt x="410260" y="328889"/>
                </a:lnTo>
                <a:lnTo>
                  <a:pt x="387819" y="328889"/>
                </a:lnTo>
                <a:cubicBezTo>
                  <a:pt x="380997" y="329107"/>
                  <a:pt x="374598" y="325592"/>
                  <a:pt x="371122" y="319717"/>
                </a:cubicBezTo>
                <a:cubicBezTo>
                  <a:pt x="367647" y="313842"/>
                  <a:pt x="367647" y="306541"/>
                  <a:pt x="371122" y="300666"/>
                </a:cubicBezTo>
                <a:cubicBezTo>
                  <a:pt x="374598" y="294792"/>
                  <a:pt x="380997" y="291276"/>
                  <a:pt x="387819" y="291494"/>
                </a:cubicBezTo>
                <a:lnTo>
                  <a:pt x="410260" y="291494"/>
                </a:lnTo>
                <a:lnTo>
                  <a:pt x="410260" y="254080"/>
                </a:lnTo>
                <a:lnTo>
                  <a:pt x="387819" y="254080"/>
                </a:lnTo>
                <a:cubicBezTo>
                  <a:pt x="377488" y="254080"/>
                  <a:pt x="369112" y="245704"/>
                  <a:pt x="369112" y="235373"/>
                </a:cubicBezTo>
                <a:cubicBezTo>
                  <a:pt x="369112" y="225041"/>
                  <a:pt x="377488" y="216666"/>
                  <a:pt x="387819" y="216666"/>
                </a:cubicBezTo>
                <a:close/>
                <a:moveTo>
                  <a:pt x="10629" y="152467"/>
                </a:moveTo>
                <a:cubicBezTo>
                  <a:pt x="17868" y="145209"/>
                  <a:pt x="27546" y="141837"/>
                  <a:pt x="37414" y="141837"/>
                </a:cubicBezTo>
                <a:lnTo>
                  <a:pt x="59855" y="141837"/>
                </a:lnTo>
                <a:cubicBezTo>
                  <a:pt x="70186" y="141837"/>
                  <a:pt x="78562" y="150213"/>
                  <a:pt x="78562" y="160544"/>
                </a:cubicBezTo>
                <a:cubicBezTo>
                  <a:pt x="78562" y="170876"/>
                  <a:pt x="70186" y="179252"/>
                  <a:pt x="59855" y="179252"/>
                </a:cubicBezTo>
                <a:lnTo>
                  <a:pt x="37414" y="179252"/>
                </a:lnTo>
                <a:lnTo>
                  <a:pt x="37414" y="216666"/>
                </a:lnTo>
                <a:lnTo>
                  <a:pt x="59855" y="216666"/>
                </a:lnTo>
                <a:cubicBezTo>
                  <a:pt x="70186" y="216666"/>
                  <a:pt x="78562" y="225041"/>
                  <a:pt x="78562" y="235373"/>
                </a:cubicBezTo>
                <a:cubicBezTo>
                  <a:pt x="78562" y="245704"/>
                  <a:pt x="70186" y="254080"/>
                  <a:pt x="59855" y="254080"/>
                </a:cubicBezTo>
                <a:lnTo>
                  <a:pt x="37414" y="254080"/>
                </a:lnTo>
                <a:lnTo>
                  <a:pt x="37414" y="291494"/>
                </a:lnTo>
                <a:lnTo>
                  <a:pt x="59855" y="291494"/>
                </a:lnTo>
                <a:cubicBezTo>
                  <a:pt x="66677" y="291276"/>
                  <a:pt x="73076" y="294792"/>
                  <a:pt x="76552" y="300666"/>
                </a:cubicBezTo>
                <a:cubicBezTo>
                  <a:pt x="80028" y="306541"/>
                  <a:pt x="80028" y="313842"/>
                  <a:pt x="76552" y="319717"/>
                </a:cubicBezTo>
                <a:cubicBezTo>
                  <a:pt x="73076" y="325592"/>
                  <a:pt x="66677" y="329107"/>
                  <a:pt x="59855" y="328889"/>
                </a:cubicBezTo>
                <a:lnTo>
                  <a:pt x="37414" y="328889"/>
                </a:lnTo>
                <a:lnTo>
                  <a:pt x="37414" y="366303"/>
                </a:lnTo>
                <a:lnTo>
                  <a:pt x="59855" y="366303"/>
                </a:lnTo>
                <a:cubicBezTo>
                  <a:pt x="70186" y="366303"/>
                  <a:pt x="78562" y="374679"/>
                  <a:pt x="78562" y="385011"/>
                </a:cubicBezTo>
                <a:cubicBezTo>
                  <a:pt x="78562" y="395342"/>
                  <a:pt x="70186" y="403718"/>
                  <a:pt x="59855" y="403718"/>
                </a:cubicBezTo>
                <a:lnTo>
                  <a:pt x="37414" y="403718"/>
                </a:lnTo>
                <a:cubicBezTo>
                  <a:pt x="27546" y="403718"/>
                  <a:pt x="17868" y="400346"/>
                  <a:pt x="10629" y="393088"/>
                </a:cubicBezTo>
                <a:cubicBezTo>
                  <a:pt x="3371" y="385849"/>
                  <a:pt x="0" y="376171"/>
                  <a:pt x="0" y="366303"/>
                </a:cubicBezTo>
                <a:lnTo>
                  <a:pt x="0" y="179252"/>
                </a:lnTo>
                <a:cubicBezTo>
                  <a:pt x="0" y="169384"/>
                  <a:pt x="3371" y="159706"/>
                  <a:pt x="10629" y="152467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1569227" y="3033712"/>
            <a:ext cx="457216" cy="447675"/>
          </a:xfrm>
          <a:custGeom>
            <a:avLst/>
            <a:gdLst/>
            <a:ahLst/>
            <a:cxnLst/>
            <a:rect l="0" t="0" r="0" b="0"/>
            <a:pathLst>
              <a:path w="457216" h="447675">
                <a:moveTo>
                  <a:pt x="114316" y="47625"/>
                </a:moveTo>
                <a:cubicBezTo>
                  <a:pt x="114316" y="21322"/>
                  <a:pt x="135639" y="0"/>
                  <a:pt x="161941" y="0"/>
                </a:cubicBezTo>
                <a:cubicBezTo>
                  <a:pt x="188244" y="0"/>
                  <a:pt x="209566" y="21322"/>
                  <a:pt x="209566" y="47625"/>
                </a:cubicBezTo>
                <a:cubicBezTo>
                  <a:pt x="209566" y="73927"/>
                  <a:pt x="188244" y="95250"/>
                  <a:pt x="161941" y="95250"/>
                </a:cubicBezTo>
                <a:cubicBezTo>
                  <a:pt x="135639" y="95250"/>
                  <a:pt x="114316" y="73927"/>
                  <a:pt x="114316" y="47625"/>
                </a:cubicBezTo>
                <a:moveTo>
                  <a:pt x="236998" y="236410"/>
                </a:moveTo>
                <a:cubicBezTo>
                  <a:pt x="234959" y="243706"/>
                  <a:pt x="230088" y="249885"/>
                  <a:pt x="223469" y="253570"/>
                </a:cubicBezTo>
                <a:cubicBezTo>
                  <a:pt x="216849" y="257255"/>
                  <a:pt x="209032" y="258141"/>
                  <a:pt x="201756" y="256031"/>
                </a:cubicBezTo>
                <a:lnTo>
                  <a:pt x="149940" y="241363"/>
                </a:lnTo>
                <a:cubicBezTo>
                  <a:pt x="133209" y="236533"/>
                  <a:pt x="119005" y="225402"/>
                  <a:pt x="110316" y="210311"/>
                </a:cubicBezTo>
                <a:lnTo>
                  <a:pt x="105553" y="201929"/>
                </a:lnTo>
                <a:lnTo>
                  <a:pt x="57166" y="292798"/>
                </a:lnTo>
                <a:lnTo>
                  <a:pt x="57166" y="418337"/>
                </a:lnTo>
                <a:cubicBezTo>
                  <a:pt x="57166" y="434119"/>
                  <a:pt x="44373" y="446912"/>
                  <a:pt x="28591" y="446912"/>
                </a:cubicBezTo>
                <a:cubicBezTo>
                  <a:pt x="12809" y="446912"/>
                  <a:pt x="16" y="434119"/>
                  <a:pt x="16" y="418337"/>
                </a:cubicBezTo>
                <a:lnTo>
                  <a:pt x="16" y="284987"/>
                </a:lnTo>
                <a:cubicBezTo>
                  <a:pt x="0" y="280262"/>
                  <a:pt x="1179" y="275609"/>
                  <a:pt x="3445" y="271462"/>
                </a:cubicBezTo>
                <a:lnTo>
                  <a:pt x="79645" y="128587"/>
                </a:lnTo>
                <a:cubicBezTo>
                  <a:pt x="84607" y="119430"/>
                  <a:pt x="94186" y="113727"/>
                  <a:pt x="104601" y="113727"/>
                </a:cubicBezTo>
                <a:cubicBezTo>
                  <a:pt x="115015" y="113727"/>
                  <a:pt x="124594" y="119430"/>
                  <a:pt x="129556" y="128587"/>
                </a:cubicBezTo>
                <a:lnTo>
                  <a:pt x="160036" y="181355"/>
                </a:lnTo>
                <a:cubicBezTo>
                  <a:pt x="161244" y="183551"/>
                  <a:pt x="163317" y="185141"/>
                  <a:pt x="165751" y="185737"/>
                </a:cubicBezTo>
                <a:lnTo>
                  <a:pt x="217948" y="201167"/>
                </a:lnTo>
                <a:cubicBezTo>
                  <a:pt x="232919" y="205665"/>
                  <a:pt x="241436" y="221421"/>
                  <a:pt x="236998" y="236410"/>
                </a:cubicBezTo>
                <a:close/>
                <a:moveTo>
                  <a:pt x="457216" y="209550"/>
                </a:moveTo>
                <a:lnTo>
                  <a:pt x="457216" y="304800"/>
                </a:lnTo>
                <a:cubicBezTo>
                  <a:pt x="457216" y="315321"/>
                  <a:pt x="448687" y="323850"/>
                  <a:pt x="438166" y="323850"/>
                </a:cubicBezTo>
                <a:lnTo>
                  <a:pt x="285766" y="323850"/>
                </a:lnTo>
                <a:cubicBezTo>
                  <a:pt x="275245" y="323850"/>
                  <a:pt x="266716" y="315321"/>
                  <a:pt x="266716" y="304800"/>
                </a:cubicBezTo>
                <a:lnTo>
                  <a:pt x="266716" y="209550"/>
                </a:lnTo>
                <a:cubicBezTo>
                  <a:pt x="266716" y="199028"/>
                  <a:pt x="275245" y="190500"/>
                  <a:pt x="285766" y="190500"/>
                </a:cubicBezTo>
                <a:lnTo>
                  <a:pt x="309579" y="190500"/>
                </a:lnTo>
                <a:lnTo>
                  <a:pt x="309579" y="171450"/>
                </a:lnTo>
                <a:cubicBezTo>
                  <a:pt x="309579" y="142517"/>
                  <a:pt x="333033" y="119062"/>
                  <a:pt x="361966" y="119062"/>
                </a:cubicBezTo>
                <a:cubicBezTo>
                  <a:pt x="390899" y="119062"/>
                  <a:pt x="414354" y="142517"/>
                  <a:pt x="414354" y="171450"/>
                </a:cubicBezTo>
                <a:lnTo>
                  <a:pt x="414354" y="190500"/>
                </a:lnTo>
                <a:lnTo>
                  <a:pt x="438166" y="190500"/>
                </a:lnTo>
                <a:cubicBezTo>
                  <a:pt x="448687" y="190500"/>
                  <a:pt x="457216" y="199028"/>
                  <a:pt x="457216" y="209550"/>
                </a:cubicBezTo>
                <a:close/>
                <a:moveTo>
                  <a:pt x="347679" y="190500"/>
                </a:moveTo>
                <a:lnTo>
                  <a:pt x="376254" y="190500"/>
                </a:lnTo>
                <a:lnTo>
                  <a:pt x="376254" y="171450"/>
                </a:lnTo>
                <a:cubicBezTo>
                  <a:pt x="376254" y="163559"/>
                  <a:pt x="369857" y="157162"/>
                  <a:pt x="361966" y="157162"/>
                </a:cubicBezTo>
                <a:cubicBezTo>
                  <a:pt x="354075" y="157162"/>
                  <a:pt x="347679" y="163559"/>
                  <a:pt x="347679" y="171450"/>
                </a:cubicBezTo>
                <a:close/>
                <a:moveTo>
                  <a:pt x="457216" y="361950"/>
                </a:moveTo>
                <a:lnTo>
                  <a:pt x="457216" y="438150"/>
                </a:lnTo>
                <a:cubicBezTo>
                  <a:pt x="457216" y="443410"/>
                  <a:pt x="452952" y="447675"/>
                  <a:pt x="447691" y="447675"/>
                </a:cubicBezTo>
                <a:lnTo>
                  <a:pt x="238141" y="447675"/>
                </a:lnTo>
                <a:cubicBezTo>
                  <a:pt x="211839" y="447675"/>
                  <a:pt x="190516" y="426352"/>
                  <a:pt x="190516" y="400050"/>
                </a:cubicBezTo>
                <a:cubicBezTo>
                  <a:pt x="190516" y="373747"/>
                  <a:pt x="211839" y="352425"/>
                  <a:pt x="238141" y="352425"/>
                </a:cubicBezTo>
                <a:lnTo>
                  <a:pt x="447691" y="352425"/>
                </a:lnTo>
                <a:cubicBezTo>
                  <a:pt x="452952" y="352425"/>
                  <a:pt x="457216" y="356689"/>
                  <a:pt x="457216" y="361950"/>
                </a:cubicBezTo>
                <a:close/>
                <a:moveTo>
                  <a:pt x="261954" y="414337"/>
                </a:moveTo>
                <a:cubicBezTo>
                  <a:pt x="269844" y="414337"/>
                  <a:pt x="276241" y="407940"/>
                  <a:pt x="276241" y="400050"/>
                </a:cubicBezTo>
                <a:cubicBezTo>
                  <a:pt x="276241" y="392159"/>
                  <a:pt x="269844" y="385762"/>
                  <a:pt x="261954" y="385762"/>
                </a:cubicBezTo>
                <a:cubicBezTo>
                  <a:pt x="254063" y="385762"/>
                  <a:pt x="247666" y="392159"/>
                  <a:pt x="247666" y="400050"/>
                </a:cubicBezTo>
                <a:cubicBezTo>
                  <a:pt x="247769" y="407897"/>
                  <a:pt x="254106" y="414234"/>
                  <a:pt x="261954" y="414337"/>
                </a:cubicBezTo>
                <a:close/>
                <a:moveTo>
                  <a:pt x="328629" y="414337"/>
                </a:moveTo>
                <a:cubicBezTo>
                  <a:pt x="336519" y="414337"/>
                  <a:pt x="342916" y="407940"/>
                  <a:pt x="342916" y="400050"/>
                </a:cubicBezTo>
                <a:cubicBezTo>
                  <a:pt x="342916" y="392159"/>
                  <a:pt x="336519" y="385762"/>
                  <a:pt x="328629" y="385762"/>
                </a:cubicBezTo>
                <a:cubicBezTo>
                  <a:pt x="320738" y="385762"/>
                  <a:pt x="314341" y="392159"/>
                  <a:pt x="314341" y="400050"/>
                </a:cubicBezTo>
                <a:cubicBezTo>
                  <a:pt x="314444" y="407897"/>
                  <a:pt x="320781" y="414234"/>
                  <a:pt x="328629" y="414337"/>
                </a:cubicBezTo>
                <a:close/>
                <a:moveTo>
                  <a:pt x="395304" y="414337"/>
                </a:moveTo>
                <a:cubicBezTo>
                  <a:pt x="403194" y="414337"/>
                  <a:pt x="409591" y="407940"/>
                  <a:pt x="409591" y="400050"/>
                </a:cubicBezTo>
                <a:cubicBezTo>
                  <a:pt x="409591" y="392159"/>
                  <a:pt x="403194" y="385762"/>
                  <a:pt x="395304" y="385762"/>
                </a:cubicBezTo>
                <a:cubicBezTo>
                  <a:pt x="387413" y="385762"/>
                  <a:pt x="381016" y="392159"/>
                  <a:pt x="381016" y="400050"/>
                </a:cubicBezTo>
                <a:cubicBezTo>
                  <a:pt x="381119" y="407897"/>
                  <a:pt x="387456" y="414234"/>
                  <a:pt x="395304" y="414337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988344" y="3943350"/>
            <a:ext cx="400050" cy="459434"/>
          </a:xfrm>
          <a:custGeom>
            <a:avLst/>
            <a:gdLst/>
            <a:ahLst/>
            <a:cxnLst/>
            <a:rect l="0" t="0" r="0" b="0"/>
            <a:pathLst>
              <a:path w="400050" h="459434">
                <a:moveTo>
                  <a:pt x="114300" y="266700"/>
                </a:moveTo>
                <a:cubicBezTo>
                  <a:pt x="114300" y="256178"/>
                  <a:pt x="122828" y="247650"/>
                  <a:pt x="133350" y="247650"/>
                </a:cubicBezTo>
                <a:cubicBezTo>
                  <a:pt x="143871" y="247650"/>
                  <a:pt x="152400" y="256178"/>
                  <a:pt x="152400" y="266700"/>
                </a:cubicBezTo>
                <a:cubicBezTo>
                  <a:pt x="152400" y="277221"/>
                  <a:pt x="143871" y="285750"/>
                  <a:pt x="133350" y="285750"/>
                </a:cubicBezTo>
                <a:cubicBezTo>
                  <a:pt x="122828" y="285750"/>
                  <a:pt x="114300" y="277221"/>
                  <a:pt x="114300" y="266700"/>
                </a:cubicBezTo>
                <a:moveTo>
                  <a:pt x="114300" y="266700"/>
                </a:moveTo>
                <a:cubicBezTo>
                  <a:pt x="114300" y="277221"/>
                  <a:pt x="122828" y="285750"/>
                  <a:pt x="133350" y="285750"/>
                </a:cubicBezTo>
                <a:cubicBezTo>
                  <a:pt x="143871" y="285750"/>
                  <a:pt x="152400" y="277221"/>
                  <a:pt x="152400" y="266700"/>
                </a:cubicBezTo>
                <a:cubicBezTo>
                  <a:pt x="152400" y="256178"/>
                  <a:pt x="143871" y="247650"/>
                  <a:pt x="133350" y="247650"/>
                </a:cubicBezTo>
                <a:cubicBezTo>
                  <a:pt x="122828" y="247650"/>
                  <a:pt x="114300" y="256178"/>
                  <a:pt x="114300" y="266700"/>
                </a:cubicBezTo>
                <a:moveTo>
                  <a:pt x="214312" y="190500"/>
                </a:moveTo>
                <a:cubicBezTo>
                  <a:pt x="206421" y="190500"/>
                  <a:pt x="200025" y="184103"/>
                  <a:pt x="200025" y="176212"/>
                </a:cubicBezTo>
                <a:cubicBezTo>
                  <a:pt x="200025" y="168321"/>
                  <a:pt x="206421" y="161925"/>
                  <a:pt x="214312" y="161925"/>
                </a:cubicBezTo>
                <a:lnTo>
                  <a:pt x="242887" y="161925"/>
                </a:lnTo>
                <a:cubicBezTo>
                  <a:pt x="250778" y="161925"/>
                  <a:pt x="257175" y="168321"/>
                  <a:pt x="257175" y="176212"/>
                </a:cubicBezTo>
                <a:cubicBezTo>
                  <a:pt x="257175" y="184103"/>
                  <a:pt x="250778" y="190500"/>
                  <a:pt x="242887" y="190500"/>
                </a:cubicBezTo>
                <a:close/>
                <a:moveTo>
                  <a:pt x="400050" y="180975"/>
                </a:moveTo>
                <a:cubicBezTo>
                  <a:pt x="400050" y="290512"/>
                  <a:pt x="260985" y="414909"/>
                  <a:pt x="218313" y="450532"/>
                </a:cubicBezTo>
                <a:cubicBezTo>
                  <a:pt x="207746" y="459434"/>
                  <a:pt x="192303" y="459434"/>
                  <a:pt x="181737" y="450532"/>
                </a:cubicBezTo>
                <a:cubicBezTo>
                  <a:pt x="139065" y="415099"/>
                  <a:pt x="0" y="290512"/>
                  <a:pt x="0" y="180975"/>
                </a:cubicBezTo>
                <a:cubicBezTo>
                  <a:pt x="0" y="81152"/>
                  <a:pt x="89725" y="0"/>
                  <a:pt x="200025" y="0"/>
                </a:cubicBezTo>
                <a:cubicBezTo>
                  <a:pt x="310324" y="0"/>
                  <a:pt x="400050" y="81152"/>
                  <a:pt x="400050" y="180975"/>
                </a:cubicBezTo>
                <a:close/>
                <a:moveTo>
                  <a:pt x="171450" y="228600"/>
                </a:moveTo>
                <a:cubicBezTo>
                  <a:pt x="171450" y="239121"/>
                  <a:pt x="179978" y="247650"/>
                  <a:pt x="190500" y="247650"/>
                </a:cubicBezTo>
                <a:lnTo>
                  <a:pt x="266700" y="247650"/>
                </a:lnTo>
                <a:cubicBezTo>
                  <a:pt x="277221" y="247650"/>
                  <a:pt x="285750" y="239121"/>
                  <a:pt x="285750" y="228600"/>
                </a:cubicBezTo>
                <a:lnTo>
                  <a:pt x="285750" y="152400"/>
                </a:lnTo>
                <a:cubicBezTo>
                  <a:pt x="285750" y="141878"/>
                  <a:pt x="277221" y="133350"/>
                  <a:pt x="266700" y="133350"/>
                </a:cubicBezTo>
                <a:lnTo>
                  <a:pt x="190500" y="133350"/>
                </a:lnTo>
                <a:cubicBezTo>
                  <a:pt x="179978" y="133350"/>
                  <a:pt x="171450" y="141878"/>
                  <a:pt x="171450" y="152400"/>
                </a:cubicBezTo>
                <a:close/>
                <a:moveTo>
                  <a:pt x="301942" y="301942"/>
                </a:moveTo>
                <a:cubicBezTo>
                  <a:pt x="303784" y="300213"/>
                  <a:pt x="304828" y="297800"/>
                  <a:pt x="304828" y="295275"/>
                </a:cubicBezTo>
                <a:cubicBezTo>
                  <a:pt x="304828" y="292749"/>
                  <a:pt x="303784" y="290335"/>
                  <a:pt x="301942" y="288607"/>
                </a:cubicBezTo>
                <a:lnTo>
                  <a:pt x="282892" y="269557"/>
                </a:lnTo>
                <a:cubicBezTo>
                  <a:pt x="281172" y="267706"/>
                  <a:pt x="278751" y="266669"/>
                  <a:pt x="276225" y="266700"/>
                </a:cubicBezTo>
                <a:lnTo>
                  <a:pt x="176021" y="266700"/>
                </a:lnTo>
                <a:cubicBezTo>
                  <a:pt x="173599" y="266717"/>
                  <a:pt x="171550" y="264913"/>
                  <a:pt x="171259" y="262509"/>
                </a:cubicBezTo>
                <a:cubicBezTo>
                  <a:pt x="169991" y="251339"/>
                  <a:pt x="163856" y="241300"/>
                  <a:pt x="154495" y="235077"/>
                </a:cubicBezTo>
                <a:cubicBezTo>
                  <a:pt x="153194" y="234158"/>
                  <a:pt x="152414" y="232669"/>
                  <a:pt x="152400" y="231076"/>
                </a:cubicBezTo>
                <a:lnTo>
                  <a:pt x="152400" y="104775"/>
                </a:lnTo>
                <a:cubicBezTo>
                  <a:pt x="152400" y="88993"/>
                  <a:pt x="139606" y="76200"/>
                  <a:pt x="123825" y="76200"/>
                </a:cubicBezTo>
                <a:lnTo>
                  <a:pt x="104775" y="76200"/>
                </a:lnTo>
                <a:cubicBezTo>
                  <a:pt x="99514" y="76200"/>
                  <a:pt x="95250" y="80464"/>
                  <a:pt x="95250" y="85725"/>
                </a:cubicBezTo>
                <a:cubicBezTo>
                  <a:pt x="95250" y="90985"/>
                  <a:pt x="99514" y="95250"/>
                  <a:pt x="104775" y="95250"/>
                </a:cubicBezTo>
                <a:lnTo>
                  <a:pt x="123825" y="95250"/>
                </a:lnTo>
                <a:cubicBezTo>
                  <a:pt x="129085" y="95250"/>
                  <a:pt x="133350" y="99514"/>
                  <a:pt x="133350" y="104775"/>
                </a:cubicBezTo>
                <a:lnTo>
                  <a:pt x="133350" y="223837"/>
                </a:lnTo>
                <a:cubicBezTo>
                  <a:pt x="133367" y="226259"/>
                  <a:pt x="131563" y="228309"/>
                  <a:pt x="129159" y="228600"/>
                </a:cubicBezTo>
                <a:cubicBezTo>
                  <a:pt x="111703" y="230671"/>
                  <a:pt x="97930" y="244415"/>
                  <a:pt x="95823" y="261866"/>
                </a:cubicBezTo>
                <a:cubicBezTo>
                  <a:pt x="93716" y="279317"/>
                  <a:pt x="103821" y="295945"/>
                  <a:pt x="120281" y="302112"/>
                </a:cubicBezTo>
                <a:cubicBezTo>
                  <a:pt x="136742" y="308279"/>
                  <a:pt x="155285" y="302385"/>
                  <a:pt x="165163" y="287845"/>
                </a:cubicBezTo>
                <a:cubicBezTo>
                  <a:pt x="166059" y="286518"/>
                  <a:pt x="167563" y="285731"/>
                  <a:pt x="169163" y="285749"/>
                </a:cubicBezTo>
                <a:lnTo>
                  <a:pt x="272224" y="285749"/>
                </a:lnTo>
                <a:lnTo>
                  <a:pt x="288607" y="301942"/>
                </a:lnTo>
                <a:cubicBezTo>
                  <a:pt x="290336" y="303784"/>
                  <a:pt x="292749" y="304828"/>
                  <a:pt x="295274" y="304828"/>
                </a:cubicBezTo>
                <a:cubicBezTo>
                  <a:pt x="297800" y="304828"/>
                  <a:pt x="300214" y="303784"/>
                  <a:pt x="301942" y="301942"/>
                </a:cubicBezTo>
                <a:close/>
                <a:moveTo>
                  <a:pt x="242887" y="161925"/>
                </a:moveTo>
                <a:lnTo>
                  <a:pt x="214312" y="161925"/>
                </a:lnTo>
                <a:cubicBezTo>
                  <a:pt x="206421" y="161925"/>
                  <a:pt x="200025" y="168321"/>
                  <a:pt x="200025" y="176212"/>
                </a:cubicBezTo>
                <a:cubicBezTo>
                  <a:pt x="200025" y="184103"/>
                  <a:pt x="206421" y="190500"/>
                  <a:pt x="214312" y="190500"/>
                </a:cubicBezTo>
                <a:lnTo>
                  <a:pt x="242887" y="190500"/>
                </a:lnTo>
                <a:cubicBezTo>
                  <a:pt x="250778" y="190500"/>
                  <a:pt x="257175" y="184103"/>
                  <a:pt x="257175" y="176212"/>
                </a:cubicBezTo>
                <a:cubicBezTo>
                  <a:pt x="257072" y="168364"/>
                  <a:pt x="250735" y="162027"/>
                  <a:pt x="242887" y="161925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2340769" y="4855328"/>
            <a:ext cx="445770" cy="459621"/>
          </a:xfrm>
          <a:custGeom>
            <a:avLst/>
            <a:gdLst/>
            <a:ahLst/>
            <a:cxnLst/>
            <a:rect l="0" t="0" r="0" b="0"/>
            <a:pathLst>
              <a:path w="445770" h="459621">
                <a:moveTo>
                  <a:pt x="0" y="2421"/>
                </a:moveTo>
                <a:moveTo>
                  <a:pt x="20764" y="90051"/>
                </a:moveTo>
                <a:lnTo>
                  <a:pt x="116014" y="6993"/>
                </a:lnTo>
                <a:cubicBezTo>
                  <a:pt x="124010" y="0"/>
                  <a:pt x="136162" y="811"/>
                  <a:pt x="143157" y="8806"/>
                </a:cubicBezTo>
                <a:cubicBezTo>
                  <a:pt x="150152" y="16800"/>
                  <a:pt x="149344" y="28952"/>
                  <a:pt x="141351" y="35949"/>
                </a:cubicBezTo>
                <a:lnTo>
                  <a:pt x="84201" y="85289"/>
                </a:lnTo>
                <a:lnTo>
                  <a:pt x="394716" y="85289"/>
                </a:lnTo>
                <a:cubicBezTo>
                  <a:pt x="405237" y="85289"/>
                  <a:pt x="413766" y="93818"/>
                  <a:pt x="413766" y="104339"/>
                </a:cubicBezTo>
                <a:cubicBezTo>
                  <a:pt x="413766" y="114860"/>
                  <a:pt x="405237" y="123389"/>
                  <a:pt x="394716" y="123389"/>
                </a:cubicBezTo>
                <a:lnTo>
                  <a:pt x="84391" y="123389"/>
                </a:lnTo>
                <a:lnTo>
                  <a:pt x="141541" y="172919"/>
                </a:lnTo>
                <a:cubicBezTo>
                  <a:pt x="149536" y="179810"/>
                  <a:pt x="150430" y="191878"/>
                  <a:pt x="143540" y="199873"/>
                </a:cubicBezTo>
                <a:cubicBezTo>
                  <a:pt x="136649" y="207868"/>
                  <a:pt x="124582" y="208764"/>
                  <a:pt x="116586" y="201875"/>
                </a:cubicBezTo>
                <a:lnTo>
                  <a:pt x="21336" y="118817"/>
                </a:lnTo>
                <a:cubicBezTo>
                  <a:pt x="17175" y="115162"/>
                  <a:pt x="14810" y="109877"/>
                  <a:pt x="14859" y="104339"/>
                </a:cubicBezTo>
                <a:cubicBezTo>
                  <a:pt x="14719" y="98955"/>
                  <a:pt x="16865" y="93765"/>
                  <a:pt x="20764" y="90051"/>
                </a:cubicBezTo>
                <a:close/>
                <a:moveTo>
                  <a:pt x="196786" y="335796"/>
                </a:moveTo>
                <a:cubicBezTo>
                  <a:pt x="196691" y="334464"/>
                  <a:pt x="196691" y="333127"/>
                  <a:pt x="196786" y="331796"/>
                </a:cubicBezTo>
                <a:lnTo>
                  <a:pt x="196786" y="217496"/>
                </a:lnTo>
                <a:cubicBezTo>
                  <a:pt x="196786" y="206975"/>
                  <a:pt x="205315" y="198446"/>
                  <a:pt x="215836" y="198446"/>
                </a:cubicBezTo>
                <a:lnTo>
                  <a:pt x="263461" y="198446"/>
                </a:lnTo>
                <a:lnTo>
                  <a:pt x="263461" y="265311"/>
                </a:lnTo>
                <a:lnTo>
                  <a:pt x="320611" y="265311"/>
                </a:lnTo>
                <a:lnTo>
                  <a:pt x="320611" y="199017"/>
                </a:lnTo>
                <a:lnTo>
                  <a:pt x="368236" y="199017"/>
                </a:lnTo>
                <a:cubicBezTo>
                  <a:pt x="378757" y="199017"/>
                  <a:pt x="387286" y="207546"/>
                  <a:pt x="387286" y="218067"/>
                </a:cubicBezTo>
                <a:lnTo>
                  <a:pt x="387286" y="332367"/>
                </a:lnTo>
                <a:cubicBezTo>
                  <a:pt x="387380" y="333699"/>
                  <a:pt x="387380" y="335036"/>
                  <a:pt x="387286" y="336368"/>
                </a:cubicBezTo>
                <a:close/>
                <a:moveTo>
                  <a:pt x="64770" y="364371"/>
                </a:moveTo>
                <a:lnTo>
                  <a:pt x="398145" y="364371"/>
                </a:lnTo>
                <a:cubicBezTo>
                  <a:pt x="424447" y="364371"/>
                  <a:pt x="445770" y="385694"/>
                  <a:pt x="445770" y="411996"/>
                </a:cubicBezTo>
                <a:cubicBezTo>
                  <a:pt x="445770" y="438299"/>
                  <a:pt x="424447" y="459621"/>
                  <a:pt x="398145" y="459621"/>
                </a:cubicBezTo>
                <a:lnTo>
                  <a:pt x="64770" y="459621"/>
                </a:lnTo>
                <a:cubicBezTo>
                  <a:pt x="38467" y="459621"/>
                  <a:pt x="17145" y="438299"/>
                  <a:pt x="17145" y="411996"/>
                </a:cubicBezTo>
                <a:cubicBezTo>
                  <a:pt x="17145" y="385693"/>
                  <a:pt x="38467" y="364371"/>
                  <a:pt x="64770" y="364371"/>
                </a:cubicBezTo>
                <a:close/>
                <a:moveTo>
                  <a:pt x="374332" y="431046"/>
                </a:moveTo>
                <a:cubicBezTo>
                  <a:pt x="384853" y="431046"/>
                  <a:pt x="393382" y="422517"/>
                  <a:pt x="393382" y="411996"/>
                </a:cubicBezTo>
                <a:cubicBezTo>
                  <a:pt x="393382" y="401475"/>
                  <a:pt x="384853" y="392946"/>
                  <a:pt x="374332" y="392946"/>
                </a:cubicBezTo>
                <a:cubicBezTo>
                  <a:pt x="363811" y="392946"/>
                  <a:pt x="355282" y="401475"/>
                  <a:pt x="355282" y="411996"/>
                </a:cubicBezTo>
                <a:cubicBezTo>
                  <a:pt x="355282" y="422517"/>
                  <a:pt x="363811" y="431046"/>
                  <a:pt x="374332" y="431046"/>
                </a:cubicBezTo>
                <a:close/>
                <a:moveTo>
                  <a:pt x="279082" y="431046"/>
                </a:moveTo>
                <a:cubicBezTo>
                  <a:pt x="289603" y="431046"/>
                  <a:pt x="298132" y="422517"/>
                  <a:pt x="298132" y="411996"/>
                </a:cubicBezTo>
                <a:cubicBezTo>
                  <a:pt x="298132" y="401475"/>
                  <a:pt x="289603" y="392946"/>
                  <a:pt x="279082" y="392946"/>
                </a:cubicBezTo>
                <a:cubicBezTo>
                  <a:pt x="268561" y="392946"/>
                  <a:pt x="260032" y="401475"/>
                  <a:pt x="260032" y="411996"/>
                </a:cubicBezTo>
                <a:cubicBezTo>
                  <a:pt x="260032" y="422517"/>
                  <a:pt x="268561" y="431046"/>
                  <a:pt x="279082" y="431046"/>
                </a:cubicBezTo>
                <a:close/>
                <a:moveTo>
                  <a:pt x="164020" y="411996"/>
                </a:moveTo>
                <a:cubicBezTo>
                  <a:pt x="164016" y="417183"/>
                  <a:pt x="166127" y="422148"/>
                  <a:pt x="169866" y="425743"/>
                </a:cubicBezTo>
                <a:cubicBezTo>
                  <a:pt x="173605" y="429338"/>
                  <a:pt x="178649" y="431253"/>
                  <a:pt x="183832" y="431046"/>
                </a:cubicBezTo>
                <a:cubicBezTo>
                  <a:pt x="194353" y="431046"/>
                  <a:pt x="202882" y="422517"/>
                  <a:pt x="202882" y="411996"/>
                </a:cubicBezTo>
                <a:cubicBezTo>
                  <a:pt x="202882" y="401475"/>
                  <a:pt x="194353" y="392946"/>
                  <a:pt x="183832" y="392946"/>
                </a:cubicBezTo>
                <a:cubicBezTo>
                  <a:pt x="173311" y="392946"/>
                  <a:pt x="164782" y="401475"/>
                  <a:pt x="164782" y="411996"/>
                </a:cubicBezTo>
                <a:close/>
                <a:moveTo>
                  <a:pt x="68770" y="411996"/>
                </a:moveTo>
                <a:cubicBezTo>
                  <a:pt x="68766" y="417183"/>
                  <a:pt x="70877" y="422148"/>
                  <a:pt x="74616" y="425743"/>
                </a:cubicBezTo>
                <a:cubicBezTo>
                  <a:pt x="78355" y="429338"/>
                  <a:pt x="83399" y="431253"/>
                  <a:pt x="88582" y="431046"/>
                </a:cubicBezTo>
                <a:cubicBezTo>
                  <a:pt x="99103" y="431046"/>
                  <a:pt x="107632" y="422517"/>
                  <a:pt x="107632" y="411996"/>
                </a:cubicBezTo>
                <a:cubicBezTo>
                  <a:pt x="107632" y="401475"/>
                  <a:pt x="99103" y="392946"/>
                  <a:pt x="88582" y="392946"/>
                </a:cubicBezTo>
                <a:cubicBezTo>
                  <a:pt x="78061" y="392946"/>
                  <a:pt x="69532" y="401475"/>
                  <a:pt x="69532" y="411996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785967" y="1243012"/>
            <a:ext cx="3829050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Processus de Transfert de Stock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84119" y="2100262"/>
            <a:ext cx="1785937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Confirmation de la
disponibilité du stock
dans le magasin source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6103" y="2247900"/>
            <a:ext cx="3629025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2C2C2C"/>
                </a:solidFill>
                <a:latin typeface="Roboto"/>
              </a:rPr>
              <a:t>Vérification de la Disponibilité du Stock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93594" y="3014662"/>
            <a:ext cx="1843087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Préparation des produits
pour l'expédition vers le
magasin de destination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82836" y="3162300"/>
            <a:ext cx="2528887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2C2C2C"/>
                </a:solidFill>
                <a:latin typeface="Roboto"/>
              </a:rPr>
              <a:t>Préparation de l'Expédition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12594" y="3929062"/>
            <a:ext cx="1828800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Suivi du mouvement des
produits pendant le
transit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72492" y="4076700"/>
            <a:ext cx="1871662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2C2C2C"/>
                </a:solidFill>
                <a:latin typeface="Roboto"/>
              </a:rPr>
              <a:t>Suivi de l'Expédition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40430" y="4876800"/>
            <a:ext cx="1257300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2C2C2C"/>
                </a:solidFill>
                <a:latin typeface="Roboto"/>
              </a:rPr>
              <a:t>Réception du
Stock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31594" y="4814887"/>
            <a:ext cx="1785937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Réception et
enregistrement des
produits dans le
magasin de destination</a:t>
            </a:r>
          </a:p>
        </p:txBody>
      </p:sp>
    </p:spTree>
    <p:extLst>
      <p:ext uri="{BB962C8B-B14F-4D97-AF65-F5344CB8AC3E}">
        <p14:creationId xmlns:p14="http://schemas.microsoft.com/office/powerpoint/2010/main" val="51234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1370802" y="1757363"/>
            <a:ext cx="1210733" cy="880533"/>
            <a:chOff x="898877" y="1210733"/>
            <a:chExt cx="1210733" cy="880533"/>
          </a:xfrm>
        </p:grpSpPr>
        <p:sp>
          <p:nvSpPr>
            <p:cNvPr id="2" name="Rounded Rectangle 1"/>
            <p:cNvSpPr/>
            <p:nvPr/>
          </p:nvSpPr>
          <p:spPr>
            <a:xfrm>
              <a:off x="898877" y="1210733"/>
              <a:ext cx="1210733" cy="880533"/>
            </a:xfrm>
            <a:custGeom>
              <a:avLst/>
              <a:gdLst/>
              <a:ahLst/>
              <a:cxnLst/>
              <a:rect l="0" t="0" r="0" b="0"/>
              <a:pathLst>
                <a:path w="1210733" h="880533">
                  <a:moveTo>
                    <a:pt x="0" y="0"/>
                  </a:moveTo>
                  <a:lnTo>
                    <a:pt x="1210733" y="0"/>
                  </a:lnTo>
                  <a:lnTo>
                    <a:pt x="1210733" y="880533"/>
                  </a:lnTo>
                  <a:lnTo>
                    <a:pt x="0" y="880533"/>
                  </a:ln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898877" y="1210733"/>
              <a:ext cx="1210733" cy="880533"/>
            </a:xfrm>
            <a:custGeom>
              <a:avLst/>
              <a:gdLst/>
              <a:ahLst/>
              <a:cxnLst/>
              <a:rect l="0" t="0" r="0" b="0"/>
              <a:pathLst>
                <a:path w="1210733" h="880533">
                  <a:moveTo>
                    <a:pt x="0" y="0"/>
                  </a:moveTo>
                  <a:lnTo>
                    <a:pt x="1210733" y="0"/>
                  </a:lnTo>
                  <a:moveTo>
                    <a:pt x="1210733" y="880533"/>
                  </a:moveTo>
                  <a:lnTo>
                    <a:pt x="0" y="880533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05702" y="1757363"/>
            <a:ext cx="165100" cy="880533"/>
            <a:chOff x="733777" y="1210733"/>
            <a:chExt cx="165100" cy="880533"/>
          </a:xfrm>
        </p:grpSpPr>
        <p:sp>
          <p:nvSpPr>
            <p:cNvPr id="5" name="Rounded Rectangle 4"/>
            <p:cNvSpPr/>
            <p:nvPr/>
          </p:nvSpPr>
          <p:spPr>
            <a:xfrm>
              <a:off x="733777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165100" y="146755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close/>
                  <a:moveTo>
                    <a:pt x="165100" y="146755"/>
                  </a:moveTo>
                  <a:lnTo>
                    <a:pt x="165100" y="733777"/>
                  </a:lnTo>
                  <a:lnTo>
                    <a:pt x="0" y="733777"/>
                  </a:lnTo>
                  <a:lnTo>
                    <a:pt x="0" y="146755"/>
                  </a:lnTo>
                  <a:close/>
                  <a:moveTo>
                    <a:pt x="165100" y="880533"/>
                  </a:moveTo>
                  <a:lnTo>
                    <a:pt x="146755" y="880533"/>
                  </a:lnTo>
                  <a:cubicBezTo>
                    <a:pt x="65704" y="880533"/>
                    <a:pt x="0" y="814829"/>
                    <a:pt x="0" y="733777"/>
                  </a:cubicBezTo>
                  <a:lnTo>
                    <a:pt x="165100" y="733777"/>
                  </a:ln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33777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146755"/>
                  </a:move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moveTo>
                    <a:pt x="165100" y="880533"/>
                  </a:moveTo>
                  <a:lnTo>
                    <a:pt x="146755" y="880533"/>
                  </a:lnTo>
                  <a:cubicBezTo>
                    <a:pt x="65704" y="880533"/>
                    <a:pt x="0" y="814829"/>
                    <a:pt x="0" y="733777"/>
                  </a:cubicBezTo>
                  <a:moveTo>
                    <a:pt x="0" y="733777"/>
                  </a:moveTo>
                  <a:lnTo>
                    <a:pt x="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81536" y="1757363"/>
            <a:ext cx="165100" cy="880533"/>
            <a:chOff x="2109611" y="1210733"/>
            <a:chExt cx="165100" cy="880533"/>
          </a:xfrm>
        </p:grpSpPr>
        <p:sp>
          <p:nvSpPr>
            <p:cNvPr id="8" name="Rounded Rectangle 7"/>
            <p:cNvSpPr/>
            <p:nvPr/>
          </p:nvSpPr>
          <p:spPr>
            <a:xfrm>
              <a:off x="2109611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lnTo>
                    <a:pt x="0" y="146755"/>
                  </a:lnTo>
                  <a:close/>
                  <a:moveTo>
                    <a:pt x="0" y="733777"/>
                  </a:moveTo>
                  <a:lnTo>
                    <a:pt x="0" y="146755"/>
                  </a:lnTo>
                  <a:lnTo>
                    <a:pt x="165100" y="146755"/>
                  </a:lnTo>
                  <a:lnTo>
                    <a:pt x="165100" y="733777"/>
                  </a:lnTo>
                  <a:close/>
                  <a:moveTo>
                    <a:pt x="18344" y="880533"/>
                  </a:moveTo>
                  <a:lnTo>
                    <a:pt x="0" y="880533"/>
                  </a:lnTo>
                  <a:lnTo>
                    <a:pt x="0" y="733777"/>
                  </a:lnTo>
                  <a:lnTo>
                    <a:pt x="165100" y="733777"/>
                  </a:lnTo>
                  <a:cubicBezTo>
                    <a:pt x="165100" y="814829"/>
                    <a:pt x="99395" y="880533"/>
                    <a:pt x="18344" y="880533"/>
                  </a:cubicBez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09611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moveTo>
                    <a:pt x="165100" y="733777"/>
                  </a:moveTo>
                  <a:cubicBezTo>
                    <a:pt x="165100" y="814829"/>
                    <a:pt x="99395" y="880533"/>
                    <a:pt x="18344" y="880533"/>
                  </a:cubicBezTo>
                  <a:lnTo>
                    <a:pt x="0" y="880533"/>
                  </a:lnTo>
                  <a:moveTo>
                    <a:pt x="165100" y="733777"/>
                  </a:moveTo>
                  <a:lnTo>
                    <a:pt x="16510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39025" y="1757363"/>
            <a:ext cx="1210733" cy="880533"/>
            <a:chOff x="3467100" y="1210733"/>
            <a:chExt cx="1210733" cy="880533"/>
          </a:xfrm>
        </p:grpSpPr>
        <p:sp>
          <p:nvSpPr>
            <p:cNvPr id="11" name="Rounded Rectangle 10"/>
            <p:cNvSpPr/>
            <p:nvPr/>
          </p:nvSpPr>
          <p:spPr>
            <a:xfrm>
              <a:off x="3467100" y="1210733"/>
              <a:ext cx="1210733" cy="880533"/>
            </a:xfrm>
            <a:custGeom>
              <a:avLst/>
              <a:gdLst/>
              <a:ahLst/>
              <a:cxnLst/>
              <a:rect l="0" t="0" r="0" b="0"/>
              <a:pathLst>
                <a:path w="1210733" h="880533">
                  <a:moveTo>
                    <a:pt x="0" y="0"/>
                  </a:moveTo>
                  <a:lnTo>
                    <a:pt x="1210733" y="0"/>
                  </a:lnTo>
                  <a:lnTo>
                    <a:pt x="1210733" y="880533"/>
                  </a:lnTo>
                  <a:lnTo>
                    <a:pt x="0" y="880533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467100" y="1210733"/>
              <a:ext cx="1210733" cy="880533"/>
            </a:xfrm>
            <a:custGeom>
              <a:avLst/>
              <a:gdLst/>
              <a:ahLst/>
              <a:cxnLst/>
              <a:rect l="0" t="0" r="0" b="0"/>
              <a:pathLst>
                <a:path w="1210733" h="880533">
                  <a:moveTo>
                    <a:pt x="0" y="0"/>
                  </a:moveTo>
                  <a:lnTo>
                    <a:pt x="1210733" y="0"/>
                  </a:lnTo>
                  <a:moveTo>
                    <a:pt x="1210733" y="880533"/>
                  </a:moveTo>
                  <a:lnTo>
                    <a:pt x="0" y="880533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73925" y="1757363"/>
            <a:ext cx="165100" cy="880533"/>
            <a:chOff x="3302000" y="1210733"/>
            <a:chExt cx="165100" cy="880533"/>
          </a:xfrm>
        </p:grpSpPr>
        <p:sp>
          <p:nvSpPr>
            <p:cNvPr id="14" name="Rounded Rectangle 13"/>
            <p:cNvSpPr/>
            <p:nvPr/>
          </p:nvSpPr>
          <p:spPr>
            <a:xfrm>
              <a:off x="3302000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165100" y="146755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close/>
                  <a:moveTo>
                    <a:pt x="165100" y="146755"/>
                  </a:moveTo>
                  <a:lnTo>
                    <a:pt x="165100" y="733777"/>
                  </a:lnTo>
                  <a:lnTo>
                    <a:pt x="0" y="733777"/>
                  </a:lnTo>
                  <a:lnTo>
                    <a:pt x="0" y="146755"/>
                  </a:lnTo>
                  <a:close/>
                  <a:moveTo>
                    <a:pt x="165100" y="880533"/>
                  </a:moveTo>
                  <a:lnTo>
                    <a:pt x="146755" y="880533"/>
                  </a:lnTo>
                  <a:cubicBezTo>
                    <a:pt x="65704" y="880533"/>
                    <a:pt x="0" y="814829"/>
                    <a:pt x="0" y="733777"/>
                  </a:cubicBezTo>
                  <a:lnTo>
                    <a:pt x="165100" y="733777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302000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146755"/>
                  </a:move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moveTo>
                    <a:pt x="165100" y="880533"/>
                  </a:moveTo>
                  <a:lnTo>
                    <a:pt x="146755" y="880533"/>
                  </a:lnTo>
                  <a:cubicBezTo>
                    <a:pt x="65704" y="880533"/>
                    <a:pt x="0" y="814829"/>
                    <a:pt x="0" y="733777"/>
                  </a:cubicBezTo>
                  <a:moveTo>
                    <a:pt x="0" y="733777"/>
                  </a:moveTo>
                  <a:lnTo>
                    <a:pt x="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49758" y="1757363"/>
            <a:ext cx="165100" cy="880533"/>
            <a:chOff x="4677833" y="1210733"/>
            <a:chExt cx="165100" cy="880533"/>
          </a:xfrm>
        </p:grpSpPr>
        <p:sp>
          <p:nvSpPr>
            <p:cNvPr id="17" name="Rounded Rectangle 16"/>
            <p:cNvSpPr/>
            <p:nvPr/>
          </p:nvSpPr>
          <p:spPr>
            <a:xfrm>
              <a:off x="4677833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lnTo>
                    <a:pt x="0" y="146755"/>
                  </a:lnTo>
                  <a:close/>
                  <a:moveTo>
                    <a:pt x="0" y="733777"/>
                  </a:moveTo>
                  <a:lnTo>
                    <a:pt x="0" y="146755"/>
                  </a:lnTo>
                  <a:lnTo>
                    <a:pt x="165100" y="146755"/>
                  </a:lnTo>
                  <a:lnTo>
                    <a:pt x="165100" y="733777"/>
                  </a:lnTo>
                  <a:close/>
                  <a:moveTo>
                    <a:pt x="18344" y="880533"/>
                  </a:moveTo>
                  <a:lnTo>
                    <a:pt x="0" y="880533"/>
                  </a:lnTo>
                  <a:lnTo>
                    <a:pt x="0" y="733777"/>
                  </a:lnTo>
                  <a:lnTo>
                    <a:pt x="165100" y="733777"/>
                  </a:lnTo>
                  <a:cubicBezTo>
                    <a:pt x="165100" y="814829"/>
                    <a:pt x="99395" y="880533"/>
                    <a:pt x="18344" y="880533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677833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moveTo>
                    <a:pt x="165100" y="733777"/>
                  </a:moveTo>
                  <a:cubicBezTo>
                    <a:pt x="165100" y="814829"/>
                    <a:pt x="99395" y="880533"/>
                    <a:pt x="18344" y="880533"/>
                  </a:cubicBezTo>
                  <a:lnTo>
                    <a:pt x="0" y="880533"/>
                  </a:lnTo>
                  <a:moveTo>
                    <a:pt x="165100" y="733777"/>
                  </a:moveTo>
                  <a:lnTo>
                    <a:pt x="16510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507247" y="1757363"/>
            <a:ext cx="1210733" cy="880533"/>
            <a:chOff x="6035322" y="1210733"/>
            <a:chExt cx="1210733" cy="880533"/>
          </a:xfrm>
        </p:grpSpPr>
        <p:sp>
          <p:nvSpPr>
            <p:cNvPr id="20" name="Rounded Rectangle 19"/>
            <p:cNvSpPr/>
            <p:nvPr/>
          </p:nvSpPr>
          <p:spPr>
            <a:xfrm>
              <a:off x="6035322" y="1210733"/>
              <a:ext cx="1210733" cy="880533"/>
            </a:xfrm>
            <a:custGeom>
              <a:avLst/>
              <a:gdLst/>
              <a:ahLst/>
              <a:cxnLst/>
              <a:rect l="0" t="0" r="0" b="0"/>
              <a:pathLst>
                <a:path w="1210733" h="880533">
                  <a:moveTo>
                    <a:pt x="0" y="0"/>
                  </a:moveTo>
                  <a:lnTo>
                    <a:pt x="1210733" y="0"/>
                  </a:lnTo>
                  <a:lnTo>
                    <a:pt x="1210733" y="880533"/>
                  </a:lnTo>
                  <a:lnTo>
                    <a:pt x="0" y="880533"/>
                  </a:ln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035322" y="1210733"/>
              <a:ext cx="1210733" cy="880533"/>
            </a:xfrm>
            <a:custGeom>
              <a:avLst/>
              <a:gdLst/>
              <a:ahLst/>
              <a:cxnLst/>
              <a:rect l="0" t="0" r="0" b="0"/>
              <a:pathLst>
                <a:path w="1210733" h="880533">
                  <a:moveTo>
                    <a:pt x="0" y="0"/>
                  </a:moveTo>
                  <a:lnTo>
                    <a:pt x="1210733" y="0"/>
                  </a:lnTo>
                  <a:moveTo>
                    <a:pt x="1210733" y="880533"/>
                  </a:moveTo>
                  <a:lnTo>
                    <a:pt x="0" y="880533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342147" y="1757363"/>
            <a:ext cx="165100" cy="880533"/>
            <a:chOff x="5870222" y="1210733"/>
            <a:chExt cx="165100" cy="880533"/>
          </a:xfrm>
        </p:grpSpPr>
        <p:sp>
          <p:nvSpPr>
            <p:cNvPr id="23" name="Rounded Rectangle 22"/>
            <p:cNvSpPr/>
            <p:nvPr/>
          </p:nvSpPr>
          <p:spPr>
            <a:xfrm>
              <a:off x="5870222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165100" y="146755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close/>
                  <a:moveTo>
                    <a:pt x="165100" y="146755"/>
                  </a:moveTo>
                  <a:lnTo>
                    <a:pt x="165100" y="733777"/>
                  </a:lnTo>
                  <a:lnTo>
                    <a:pt x="0" y="733777"/>
                  </a:lnTo>
                  <a:lnTo>
                    <a:pt x="0" y="146755"/>
                  </a:lnTo>
                  <a:close/>
                  <a:moveTo>
                    <a:pt x="165100" y="880533"/>
                  </a:moveTo>
                  <a:lnTo>
                    <a:pt x="146755" y="880533"/>
                  </a:lnTo>
                  <a:cubicBezTo>
                    <a:pt x="65704" y="880533"/>
                    <a:pt x="0" y="814829"/>
                    <a:pt x="0" y="733777"/>
                  </a:cubicBezTo>
                  <a:lnTo>
                    <a:pt x="165100" y="733777"/>
                  </a:ln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870222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146755"/>
                  </a:move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moveTo>
                    <a:pt x="165100" y="880533"/>
                  </a:moveTo>
                  <a:lnTo>
                    <a:pt x="146755" y="880533"/>
                  </a:lnTo>
                  <a:cubicBezTo>
                    <a:pt x="65704" y="880533"/>
                    <a:pt x="0" y="814829"/>
                    <a:pt x="0" y="733777"/>
                  </a:cubicBezTo>
                  <a:moveTo>
                    <a:pt x="0" y="733777"/>
                  </a:moveTo>
                  <a:lnTo>
                    <a:pt x="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717980" y="1757363"/>
            <a:ext cx="165100" cy="880533"/>
            <a:chOff x="7246055" y="1210733"/>
            <a:chExt cx="165100" cy="880533"/>
          </a:xfrm>
        </p:grpSpPr>
        <p:sp>
          <p:nvSpPr>
            <p:cNvPr id="26" name="Rounded Rectangle 25"/>
            <p:cNvSpPr/>
            <p:nvPr/>
          </p:nvSpPr>
          <p:spPr>
            <a:xfrm>
              <a:off x="7246055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lnTo>
                    <a:pt x="0" y="146755"/>
                  </a:lnTo>
                  <a:close/>
                  <a:moveTo>
                    <a:pt x="0" y="733777"/>
                  </a:moveTo>
                  <a:lnTo>
                    <a:pt x="0" y="146755"/>
                  </a:lnTo>
                  <a:lnTo>
                    <a:pt x="165100" y="146755"/>
                  </a:lnTo>
                  <a:lnTo>
                    <a:pt x="165100" y="733777"/>
                  </a:lnTo>
                  <a:close/>
                  <a:moveTo>
                    <a:pt x="18344" y="880533"/>
                  </a:moveTo>
                  <a:lnTo>
                    <a:pt x="0" y="880533"/>
                  </a:lnTo>
                  <a:lnTo>
                    <a:pt x="0" y="733777"/>
                  </a:lnTo>
                  <a:lnTo>
                    <a:pt x="165100" y="733777"/>
                  </a:lnTo>
                  <a:cubicBezTo>
                    <a:pt x="165100" y="814829"/>
                    <a:pt x="99395" y="880533"/>
                    <a:pt x="18344" y="880533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7246055" y="1210733"/>
              <a:ext cx="165100" cy="880533"/>
            </a:xfrm>
            <a:custGeom>
              <a:avLst/>
              <a:gdLst/>
              <a:ahLst/>
              <a:cxnLst/>
              <a:rect l="0" t="0" r="0" b="0"/>
              <a:pathLst>
                <a:path w="165100" h="880533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moveTo>
                    <a:pt x="165100" y="733777"/>
                  </a:moveTo>
                  <a:cubicBezTo>
                    <a:pt x="165100" y="814829"/>
                    <a:pt x="99395" y="880533"/>
                    <a:pt x="18344" y="880533"/>
                  </a:cubicBezTo>
                  <a:lnTo>
                    <a:pt x="0" y="880533"/>
                  </a:lnTo>
                  <a:moveTo>
                    <a:pt x="165100" y="733777"/>
                  </a:moveTo>
                  <a:lnTo>
                    <a:pt x="16510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049319" y="3073577"/>
            <a:ext cx="371475" cy="119238"/>
            <a:chOff x="2577394" y="2526947"/>
            <a:chExt cx="371475" cy="119238"/>
          </a:xfrm>
        </p:grpSpPr>
        <p:sp>
          <p:nvSpPr>
            <p:cNvPr id="29" name="Rounded Rectangle 28"/>
            <p:cNvSpPr/>
            <p:nvPr/>
          </p:nvSpPr>
          <p:spPr>
            <a:xfrm>
              <a:off x="2577394" y="2586566"/>
              <a:ext cx="366888" cy="9172"/>
            </a:xfrm>
            <a:custGeom>
              <a:avLst/>
              <a:gdLst/>
              <a:ahLst/>
              <a:cxnLst/>
              <a:rect l="0" t="0" r="0" b="0"/>
              <a:pathLst>
                <a:path w="366888" h="9172">
                  <a:moveTo>
                    <a:pt x="366888" y="0"/>
                  </a:moveTo>
                  <a:lnTo>
                    <a:pt x="0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889250" y="2526947"/>
              <a:ext cx="59619" cy="119238"/>
            </a:xfrm>
            <a:custGeom>
              <a:avLst/>
              <a:gdLst/>
              <a:ahLst/>
              <a:cxnLst/>
              <a:rect l="0" t="0" r="0" b="0"/>
              <a:pathLst>
                <a:path w="59619" h="119238">
                  <a:moveTo>
                    <a:pt x="0" y="0"/>
                  </a:moveTo>
                  <a:lnTo>
                    <a:pt x="59619" y="59619"/>
                  </a:lnTo>
                  <a:lnTo>
                    <a:pt x="0" y="119238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617541" y="3073577"/>
            <a:ext cx="371475" cy="119238"/>
            <a:chOff x="5145616" y="2526947"/>
            <a:chExt cx="371475" cy="119238"/>
          </a:xfrm>
        </p:grpSpPr>
        <p:sp>
          <p:nvSpPr>
            <p:cNvPr id="32" name="Rounded Rectangle 31"/>
            <p:cNvSpPr/>
            <p:nvPr/>
          </p:nvSpPr>
          <p:spPr>
            <a:xfrm>
              <a:off x="5145616" y="2586566"/>
              <a:ext cx="366888" cy="9172"/>
            </a:xfrm>
            <a:custGeom>
              <a:avLst/>
              <a:gdLst/>
              <a:ahLst/>
              <a:cxnLst/>
              <a:rect l="0" t="0" r="0" b="0"/>
              <a:pathLst>
                <a:path w="366888" h="9172">
                  <a:moveTo>
                    <a:pt x="366888" y="0"/>
                  </a:moveTo>
                  <a:lnTo>
                    <a:pt x="0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457472" y="2526947"/>
              <a:ext cx="59619" cy="119238"/>
            </a:xfrm>
            <a:custGeom>
              <a:avLst/>
              <a:gdLst/>
              <a:ahLst/>
              <a:cxnLst/>
              <a:rect l="0" t="0" r="0" b="0"/>
              <a:pathLst>
                <a:path w="59619" h="119238">
                  <a:moveTo>
                    <a:pt x="0" y="0"/>
                  </a:moveTo>
                  <a:lnTo>
                    <a:pt x="59619" y="59619"/>
                  </a:lnTo>
                  <a:lnTo>
                    <a:pt x="0" y="119238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12191" y="2417763"/>
            <a:ext cx="2127955" cy="1265766"/>
            <a:chOff x="440266" y="1871133"/>
            <a:chExt cx="2127955" cy="1265766"/>
          </a:xfrm>
        </p:grpSpPr>
        <p:sp>
          <p:nvSpPr>
            <p:cNvPr id="35" name="Rounded Rectangle 34"/>
            <p:cNvSpPr/>
            <p:nvPr/>
          </p:nvSpPr>
          <p:spPr>
            <a:xfrm>
              <a:off x="440266" y="18711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229305"/>
                  </a:moveTo>
                  <a:lnTo>
                    <a:pt x="2127955" y="440266"/>
                  </a:lnTo>
                  <a:lnTo>
                    <a:pt x="0" y="440266"/>
                  </a:lnTo>
                  <a:lnTo>
                    <a:pt x="0" y="229305"/>
                  </a:lnTo>
                  <a:close/>
                  <a:moveTo>
                    <a:pt x="0" y="229305"/>
                  </a:moveTo>
                  <a:lnTo>
                    <a:pt x="0" y="146755"/>
                  </a:lnTo>
                  <a:cubicBezTo>
                    <a:pt x="0" y="65703"/>
                    <a:pt x="65701" y="0"/>
                    <a:pt x="146755" y="0"/>
                  </a:cubicBezTo>
                  <a:lnTo>
                    <a:pt x="284338" y="0"/>
                  </a:lnTo>
                  <a:lnTo>
                    <a:pt x="284338" y="73377"/>
                  </a:lnTo>
                  <a:cubicBezTo>
                    <a:pt x="284338" y="165100"/>
                    <a:pt x="359212" y="229305"/>
                    <a:pt x="440266" y="229305"/>
                  </a:cubicBezTo>
                  <a:lnTo>
                    <a:pt x="458611" y="229305"/>
                  </a:lnTo>
                  <a:close/>
                  <a:moveTo>
                    <a:pt x="1669344" y="229305"/>
                  </a:moveTo>
                  <a:lnTo>
                    <a:pt x="1687688" y="229305"/>
                  </a:lnTo>
                  <a:cubicBezTo>
                    <a:pt x="1768742" y="229305"/>
                    <a:pt x="1843616" y="165100"/>
                    <a:pt x="1843616" y="73377"/>
                  </a:cubicBezTo>
                  <a:lnTo>
                    <a:pt x="1843616" y="0"/>
                  </a:lnTo>
                  <a:lnTo>
                    <a:pt x="1981200" y="0"/>
                  </a:lnTo>
                  <a:cubicBezTo>
                    <a:pt x="2062254" y="0"/>
                    <a:pt x="2127955" y="65703"/>
                    <a:pt x="2127955" y="146755"/>
                  </a:cubicBezTo>
                  <a:lnTo>
                    <a:pt x="2127955" y="229305"/>
                  </a:lnTo>
                  <a:close/>
                  <a:moveTo>
                    <a:pt x="0" y="440266"/>
                  </a:moveTo>
                  <a:lnTo>
                    <a:pt x="2127955" y="440266"/>
                  </a:lnTo>
                  <a:lnTo>
                    <a:pt x="2127955" y="1100666"/>
                  </a:lnTo>
                  <a:lnTo>
                    <a:pt x="0" y="1100666"/>
                  </a:lnTo>
                  <a:close/>
                  <a:moveTo>
                    <a:pt x="0" y="1100666"/>
                  </a:moveTo>
                  <a:lnTo>
                    <a:pt x="2127955" y="1100666"/>
                  </a:ln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40266" y="18711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330200"/>
                  </a:moveTo>
                  <a:lnTo>
                    <a:pt x="2127955" y="1100666"/>
                  </a:lnTo>
                  <a:moveTo>
                    <a:pt x="0" y="1100666"/>
                  </a:moveTo>
                  <a:lnTo>
                    <a:pt x="0" y="330200"/>
                  </a:lnTo>
                  <a:moveTo>
                    <a:pt x="2127955" y="1100666"/>
                  </a:move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lnTo>
                    <a:pt x="0" y="1100666"/>
                  </a:lnTo>
                  <a:moveTo>
                    <a:pt x="0" y="330200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293511" y="0"/>
                  </a:lnTo>
                  <a:moveTo>
                    <a:pt x="1834444" y="0"/>
                  </a:moveTo>
                  <a:lnTo>
                    <a:pt x="1981200" y="0"/>
                  </a:lnTo>
                  <a:cubicBezTo>
                    <a:pt x="2062251" y="0"/>
                    <a:pt x="2127955" y="65704"/>
                    <a:pt x="2127955" y="146755"/>
                  </a:cubicBezTo>
                  <a:lnTo>
                    <a:pt x="2127955" y="3302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80413" y="2417763"/>
            <a:ext cx="2127955" cy="1265766"/>
            <a:chOff x="3008488" y="1871133"/>
            <a:chExt cx="2127955" cy="1265766"/>
          </a:xfrm>
        </p:grpSpPr>
        <p:sp>
          <p:nvSpPr>
            <p:cNvPr id="38" name="Rounded Rectangle 37"/>
            <p:cNvSpPr/>
            <p:nvPr/>
          </p:nvSpPr>
          <p:spPr>
            <a:xfrm>
              <a:off x="3008488" y="18711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229305"/>
                  </a:moveTo>
                  <a:lnTo>
                    <a:pt x="2127955" y="440266"/>
                  </a:lnTo>
                  <a:lnTo>
                    <a:pt x="0" y="440266"/>
                  </a:lnTo>
                  <a:lnTo>
                    <a:pt x="0" y="229305"/>
                  </a:lnTo>
                  <a:close/>
                  <a:moveTo>
                    <a:pt x="0" y="229305"/>
                  </a:moveTo>
                  <a:lnTo>
                    <a:pt x="0" y="146755"/>
                  </a:lnTo>
                  <a:cubicBezTo>
                    <a:pt x="0" y="65703"/>
                    <a:pt x="65701" y="0"/>
                    <a:pt x="146755" y="0"/>
                  </a:cubicBezTo>
                  <a:lnTo>
                    <a:pt x="284338" y="0"/>
                  </a:lnTo>
                  <a:lnTo>
                    <a:pt x="284338" y="73377"/>
                  </a:lnTo>
                  <a:cubicBezTo>
                    <a:pt x="284338" y="165100"/>
                    <a:pt x="359212" y="229305"/>
                    <a:pt x="440266" y="229305"/>
                  </a:cubicBezTo>
                  <a:lnTo>
                    <a:pt x="458611" y="229305"/>
                  </a:lnTo>
                  <a:close/>
                  <a:moveTo>
                    <a:pt x="1669344" y="229305"/>
                  </a:moveTo>
                  <a:lnTo>
                    <a:pt x="1687688" y="229305"/>
                  </a:lnTo>
                  <a:cubicBezTo>
                    <a:pt x="1768742" y="229305"/>
                    <a:pt x="1843616" y="165100"/>
                    <a:pt x="1843616" y="73377"/>
                  </a:cubicBezTo>
                  <a:lnTo>
                    <a:pt x="1843616" y="0"/>
                  </a:lnTo>
                  <a:lnTo>
                    <a:pt x="1981200" y="0"/>
                  </a:lnTo>
                  <a:cubicBezTo>
                    <a:pt x="2062254" y="0"/>
                    <a:pt x="2127955" y="65703"/>
                    <a:pt x="2127955" y="146755"/>
                  </a:cubicBezTo>
                  <a:lnTo>
                    <a:pt x="2127955" y="229305"/>
                  </a:lnTo>
                  <a:close/>
                  <a:moveTo>
                    <a:pt x="0" y="440266"/>
                  </a:moveTo>
                  <a:lnTo>
                    <a:pt x="2127955" y="440266"/>
                  </a:lnTo>
                  <a:lnTo>
                    <a:pt x="2127955" y="1100666"/>
                  </a:lnTo>
                  <a:lnTo>
                    <a:pt x="0" y="1100666"/>
                  </a:lnTo>
                  <a:close/>
                  <a:moveTo>
                    <a:pt x="0" y="1100666"/>
                  </a:moveTo>
                  <a:lnTo>
                    <a:pt x="2127955" y="1100666"/>
                  </a:ln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3008488" y="18711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330200"/>
                  </a:moveTo>
                  <a:lnTo>
                    <a:pt x="2127955" y="1100666"/>
                  </a:lnTo>
                  <a:moveTo>
                    <a:pt x="0" y="1100666"/>
                  </a:moveTo>
                  <a:lnTo>
                    <a:pt x="0" y="330200"/>
                  </a:lnTo>
                  <a:moveTo>
                    <a:pt x="2127955" y="1100666"/>
                  </a:move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lnTo>
                    <a:pt x="0" y="1100666"/>
                  </a:lnTo>
                  <a:moveTo>
                    <a:pt x="0" y="330200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293511" y="0"/>
                  </a:lnTo>
                  <a:moveTo>
                    <a:pt x="1834444" y="0"/>
                  </a:moveTo>
                  <a:lnTo>
                    <a:pt x="1981200" y="0"/>
                  </a:lnTo>
                  <a:cubicBezTo>
                    <a:pt x="2062251" y="0"/>
                    <a:pt x="2127955" y="65704"/>
                    <a:pt x="2127955" y="146755"/>
                  </a:cubicBezTo>
                  <a:lnTo>
                    <a:pt x="2127955" y="3302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052994" y="3692702"/>
            <a:ext cx="119238" cy="371474"/>
            <a:chOff x="6581069" y="3146072"/>
            <a:chExt cx="119238" cy="371474"/>
          </a:xfrm>
        </p:grpSpPr>
        <p:sp>
          <p:nvSpPr>
            <p:cNvPr id="41" name="Rounded Rectangle 40"/>
            <p:cNvSpPr/>
            <p:nvPr/>
          </p:nvSpPr>
          <p:spPr>
            <a:xfrm>
              <a:off x="6640688" y="3146072"/>
              <a:ext cx="9172" cy="366888"/>
            </a:xfrm>
            <a:custGeom>
              <a:avLst/>
              <a:gdLst/>
              <a:ahLst/>
              <a:cxnLst/>
              <a:rect l="0" t="0" r="0" b="0"/>
              <a:pathLst>
                <a:path w="9172" h="366888">
                  <a:moveTo>
                    <a:pt x="0" y="366888"/>
                  </a:moveTo>
                  <a:lnTo>
                    <a:pt x="0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581069" y="3457927"/>
              <a:ext cx="119238" cy="59619"/>
            </a:xfrm>
            <a:custGeom>
              <a:avLst/>
              <a:gdLst/>
              <a:ahLst/>
              <a:cxnLst/>
              <a:rect l="0" t="0" r="0" b="0"/>
              <a:pathLst>
                <a:path w="119238" h="59619">
                  <a:moveTo>
                    <a:pt x="119238" y="0"/>
                  </a:moveTo>
                  <a:lnTo>
                    <a:pt x="59619" y="59619"/>
                  </a:lnTo>
                  <a:lnTo>
                    <a:pt x="0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048636" y="2417763"/>
            <a:ext cx="2127955" cy="1265766"/>
            <a:chOff x="5576711" y="1871133"/>
            <a:chExt cx="2127955" cy="1265766"/>
          </a:xfrm>
        </p:grpSpPr>
        <p:sp>
          <p:nvSpPr>
            <p:cNvPr id="44" name="Rounded Rectangle 43"/>
            <p:cNvSpPr/>
            <p:nvPr/>
          </p:nvSpPr>
          <p:spPr>
            <a:xfrm>
              <a:off x="5576711" y="18711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229305"/>
                  </a:moveTo>
                  <a:lnTo>
                    <a:pt x="2127955" y="440266"/>
                  </a:lnTo>
                  <a:lnTo>
                    <a:pt x="0" y="440266"/>
                  </a:lnTo>
                  <a:lnTo>
                    <a:pt x="0" y="229305"/>
                  </a:lnTo>
                  <a:close/>
                  <a:moveTo>
                    <a:pt x="0" y="229305"/>
                  </a:moveTo>
                  <a:lnTo>
                    <a:pt x="0" y="146755"/>
                  </a:lnTo>
                  <a:cubicBezTo>
                    <a:pt x="0" y="65703"/>
                    <a:pt x="65701" y="0"/>
                    <a:pt x="146755" y="0"/>
                  </a:cubicBezTo>
                  <a:lnTo>
                    <a:pt x="284338" y="0"/>
                  </a:lnTo>
                  <a:lnTo>
                    <a:pt x="284338" y="73377"/>
                  </a:lnTo>
                  <a:cubicBezTo>
                    <a:pt x="284338" y="165100"/>
                    <a:pt x="359212" y="229305"/>
                    <a:pt x="440266" y="229305"/>
                  </a:cubicBezTo>
                  <a:lnTo>
                    <a:pt x="458611" y="229305"/>
                  </a:lnTo>
                  <a:close/>
                  <a:moveTo>
                    <a:pt x="1669344" y="229305"/>
                  </a:moveTo>
                  <a:lnTo>
                    <a:pt x="1687688" y="229305"/>
                  </a:lnTo>
                  <a:cubicBezTo>
                    <a:pt x="1768742" y="229305"/>
                    <a:pt x="1843616" y="165100"/>
                    <a:pt x="1843616" y="73377"/>
                  </a:cubicBezTo>
                  <a:lnTo>
                    <a:pt x="1843616" y="0"/>
                  </a:lnTo>
                  <a:lnTo>
                    <a:pt x="1981200" y="0"/>
                  </a:lnTo>
                  <a:cubicBezTo>
                    <a:pt x="2062254" y="0"/>
                    <a:pt x="2127955" y="65703"/>
                    <a:pt x="2127955" y="146755"/>
                  </a:cubicBezTo>
                  <a:lnTo>
                    <a:pt x="2127955" y="229305"/>
                  </a:lnTo>
                  <a:close/>
                  <a:moveTo>
                    <a:pt x="0" y="440266"/>
                  </a:moveTo>
                  <a:lnTo>
                    <a:pt x="2127955" y="440266"/>
                  </a:lnTo>
                  <a:lnTo>
                    <a:pt x="2127955" y="1100666"/>
                  </a:lnTo>
                  <a:lnTo>
                    <a:pt x="0" y="1100666"/>
                  </a:lnTo>
                  <a:close/>
                  <a:moveTo>
                    <a:pt x="0" y="1100666"/>
                  </a:moveTo>
                  <a:lnTo>
                    <a:pt x="2127955" y="1100666"/>
                  </a:ln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5576711" y="18711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330200"/>
                  </a:moveTo>
                  <a:lnTo>
                    <a:pt x="2127955" y="1100666"/>
                  </a:lnTo>
                  <a:moveTo>
                    <a:pt x="0" y="1100666"/>
                  </a:moveTo>
                  <a:lnTo>
                    <a:pt x="0" y="330200"/>
                  </a:lnTo>
                  <a:moveTo>
                    <a:pt x="2127955" y="1100666"/>
                  </a:move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lnTo>
                    <a:pt x="0" y="1100666"/>
                  </a:lnTo>
                  <a:moveTo>
                    <a:pt x="0" y="330200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293511" y="0"/>
                  </a:lnTo>
                  <a:moveTo>
                    <a:pt x="1834444" y="0"/>
                  </a:moveTo>
                  <a:lnTo>
                    <a:pt x="1981200" y="0"/>
                  </a:lnTo>
                  <a:cubicBezTo>
                    <a:pt x="2062251" y="0"/>
                    <a:pt x="2127955" y="65704"/>
                    <a:pt x="2127955" y="146755"/>
                  </a:cubicBezTo>
                  <a:lnTo>
                    <a:pt x="2127955" y="3302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370802" y="4123796"/>
            <a:ext cx="1210733" cy="660400"/>
            <a:chOff x="898877" y="3577166"/>
            <a:chExt cx="1210733" cy="660400"/>
          </a:xfrm>
        </p:grpSpPr>
        <p:sp>
          <p:nvSpPr>
            <p:cNvPr id="47" name="Rounded Rectangle 46"/>
            <p:cNvSpPr/>
            <p:nvPr/>
          </p:nvSpPr>
          <p:spPr>
            <a:xfrm>
              <a:off x="898877" y="3577166"/>
              <a:ext cx="1210733" cy="660400"/>
            </a:xfrm>
            <a:custGeom>
              <a:avLst/>
              <a:gdLst/>
              <a:ahLst/>
              <a:cxnLst/>
              <a:rect l="0" t="0" r="0" b="0"/>
              <a:pathLst>
                <a:path w="1210733" h="660400">
                  <a:moveTo>
                    <a:pt x="0" y="0"/>
                  </a:moveTo>
                  <a:lnTo>
                    <a:pt x="1210733" y="0"/>
                  </a:lnTo>
                  <a:lnTo>
                    <a:pt x="1210733" y="660400"/>
                  </a:lnTo>
                  <a:lnTo>
                    <a:pt x="0" y="660400"/>
                  </a:lnTo>
                  <a:close/>
                </a:path>
              </a:pathLst>
            </a:custGeom>
            <a:solidFill>
              <a:srgbClr val="F366B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898877" y="3577166"/>
              <a:ext cx="1210733" cy="660400"/>
            </a:xfrm>
            <a:custGeom>
              <a:avLst/>
              <a:gdLst/>
              <a:ahLst/>
              <a:cxnLst/>
              <a:rect l="0" t="0" r="0" b="0"/>
              <a:pathLst>
                <a:path w="1210733" h="660400">
                  <a:moveTo>
                    <a:pt x="0" y="0"/>
                  </a:moveTo>
                  <a:lnTo>
                    <a:pt x="1210733" y="0"/>
                  </a:lnTo>
                  <a:moveTo>
                    <a:pt x="1210733" y="660400"/>
                  </a:moveTo>
                  <a:lnTo>
                    <a:pt x="0" y="6604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205702" y="4123796"/>
            <a:ext cx="165100" cy="660400"/>
            <a:chOff x="733777" y="3577166"/>
            <a:chExt cx="165100" cy="660400"/>
          </a:xfrm>
        </p:grpSpPr>
        <p:sp>
          <p:nvSpPr>
            <p:cNvPr id="50" name="Rounded Rectangle 49"/>
            <p:cNvSpPr/>
            <p:nvPr/>
          </p:nvSpPr>
          <p:spPr>
            <a:xfrm>
              <a:off x="733777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165100" y="146755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close/>
                  <a:moveTo>
                    <a:pt x="165100" y="146755"/>
                  </a:moveTo>
                  <a:lnTo>
                    <a:pt x="165100" y="513644"/>
                  </a:lnTo>
                  <a:lnTo>
                    <a:pt x="0" y="513644"/>
                  </a:lnTo>
                  <a:lnTo>
                    <a:pt x="0" y="146755"/>
                  </a:lnTo>
                  <a:close/>
                  <a:moveTo>
                    <a:pt x="165100" y="660400"/>
                  </a:moveTo>
                  <a:lnTo>
                    <a:pt x="146755" y="660400"/>
                  </a:lnTo>
                  <a:cubicBezTo>
                    <a:pt x="65704" y="660400"/>
                    <a:pt x="0" y="594695"/>
                    <a:pt x="0" y="513644"/>
                  </a:cubicBezTo>
                  <a:lnTo>
                    <a:pt x="165100" y="513644"/>
                  </a:lnTo>
                  <a:close/>
                </a:path>
              </a:pathLst>
            </a:custGeom>
            <a:solidFill>
              <a:srgbClr val="F366B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33777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146755"/>
                  </a:move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moveTo>
                    <a:pt x="165100" y="660400"/>
                  </a:moveTo>
                  <a:lnTo>
                    <a:pt x="146755" y="660400"/>
                  </a:lnTo>
                  <a:cubicBezTo>
                    <a:pt x="65704" y="660400"/>
                    <a:pt x="0" y="594695"/>
                    <a:pt x="0" y="513644"/>
                  </a:cubicBezTo>
                  <a:moveTo>
                    <a:pt x="0" y="513644"/>
                  </a:moveTo>
                  <a:lnTo>
                    <a:pt x="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581536" y="4123796"/>
            <a:ext cx="165100" cy="660400"/>
            <a:chOff x="2109611" y="3577166"/>
            <a:chExt cx="165100" cy="660400"/>
          </a:xfrm>
        </p:grpSpPr>
        <p:sp>
          <p:nvSpPr>
            <p:cNvPr id="53" name="Rounded Rectangle 52"/>
            <p:cNvSpPr/>
            <p:nvPr/>
          </p:nvSpPr>
          <p:spPr>
            <a:xfrm>
              <a:off x="2109611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lnTo>
                    <a:pt x="0" y="146755"/>
                  </a:lnTo>
                  <a:close/>
                  <a:moveTo>
                    <a:pt x="0" y="513644"/>
                  </a:moveTo>
                  <a:lnTo>
                    <a:pt x="0" y="146755"/>
                  </a:lnTo>
                  <a:lnTo>
                    <a:pt x="165100" y="146755"/>
                  </a:lnTo>
                  <a:lnTo>
                    <a:pt x="165100" y="513644"/>
                  </a:lnTo>
                  <a:close/>
                  <a:moveTo>
                    <a:pt x="18344" y="660400"/>
                  </a:moveTo>
                  <a:lnTo>
                    <a:pt x="0" y="660400"/>
                  </a:lnTo>
                  <a:lnTo>
                    <a:pt x="0" y="513644"/>
                  </a:lnTo>
                  <a:lnTo>
                    <a:pt x="165100" y="513644"/>
                  </a:lnTo>
                  <a:cubicBezTo>
                    <a:pt x="165100" y="594695"/>
                    <a:pt x="99395" y="660400"/>
                    <a:pt x="18344" y="660400"/>
                  </a:cubicBezTo>
                  <a:close/>
                </a:path>
              </a:pathLst>
            </a:custGeom>
            <a:solidFill>
              <a:srgbClr val="F366B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109611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moveTo>
                    <a:pt x="165100" y="513644"/>
                  </a:moveTo>
                  <a:cubicBezTo>
                    <a:pt x="165100" y="594695"/>
                    <a:pt x="99395" y="660400"/>
                    <a:pt x="18344" y="660400"/>
                  </a:cubicBezTo>
                  <a:lnTo>
                    <a:pt x="0" y="660400"/>
                  </a:lnTo>
                  <a:moveTo>
                    <a:pt x="165100" y="513644"/>
                  </a:moveTo>
                  <a:lnTo>
                    <a:pt x="16510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939025" y="4123796"/>
            <a:ext cx="1210733" cy="660400"/>
            <a:chOff x="3467100" y="3577166"/>
            <a:chExt cx="1210733" cy="660400"/>
          </a:xfrm>
        </p:grpSpPr>
        <p:sp>
          <p:nvSpPr>
            <p:cNvPr id="56" name="Rounded Rectangle 55"/>
            <p:cNvSpPr/>
            <p:nvPr/>
          </p:nvSpPr>
          <p:spPr>
            <a:xfrm>
              <a:off x="3467100" y="3577166"/>
              <a:ext cx="1210733" cy="660400"/>
            </a:xfrm>
            <a:custGeom>
              <a:avLst/>
              <a:gdLst/>
              <a:ahLst/>
              <a:cxnLst/>
              <a:rect l="0" t="0" r="0" b="0"/>
              <a:pathLst>
                <a:path w="1210733" h="660400">
                  <a:moveTo>
                    <a:pt x="0" y="0"/>
                  </a:moveTo>
                  <a:lnTo>
                    <a:pt x="1210733" y="0"/>
                  </a:lnTo>
                  <a:lnTo>
                    <a:pt x="1210733" y="660400"/>
                  </a:lnTo>
                  <a:lnTo>
                    <a:pt x="0" y="660400"/>
                  </a:lnTo>
                  <a:close/>
                </a:path>
              </a:pathLst>
            </a:custGeom>
            <a:solidFill>
              <a:srgbClr val="8769F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3467100" y="3577166"/>
              <a:ext cx="1210733" cy="660400"/>
            </a:xfrm>
            <a:custGeom>
              <a:avLst/>
              <a:gdLst/>
              <a:ahLst/>
              <a:cxnLst/>
              <a:rect l="0" t="0" r="0" b="0"/>
              <a:pathLst>
                <a:path w="1210733" h="660400">
                  <a:moveTo>
                    <a:pt x="0" y="0"/>
                  </a:moveTo>
                  <a:lnTo>
                    <a:pt x="1210733" y="0"/>
                  </a:lnTo>
                  <a:moveTo>
                    <a:pt x="1210733" y="660400"/>
                  </a:moveTo>
                  <a:lnTo>
                    <a:pt x="0" y="6604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773925" y="4123796"/>
            <a:ext cx="165100" cy="660400"/>
            <a:chOff x="3302000" y="3577166"/>
            <a:chExt cx="165100" cy="660400"/>
          </a:xfrm>
        </p:grpSpPr>
        <p:sp>
          <p:nvSpPr>
            <p:cNvPr id="59" name="Rounded Rectangle 58"/>
            <p:cNvSpPr/>
            <p:nvPr/>
          </p:nvSpPr>
          <p:spPr>
            <a:xfrm>
              <a:off x="3302000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165100" y="146755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close/>
                  <a:moveTo>
                    <a:pt x="165100" y="146755"/>
                  </a:moveTo>
                  <a:lnTo>
                    <a:pt x="165100" y="513644"/>
                  </a:lnTo>
                  <a:lnTo>
                    <a:pt x="0" y="513644"/>
                  </a:lnTo>
                  <a:lnTo>
                    <a:pt x="0" y="146755"/>
                  </a:lnTo>
                  <a:close/>
                  <a:moveTo>
                    <a:pt x="165100" y="660400"/>
                  </a:moveTo>
                  <a:lnTo>
                    <a:pt x="146755" y="660400"/>
                  </a:lnTo>
                  <a:cubicBezTo>
                    <a:pt x="65704" y="660400"/>
                    <a:pt x="0" y="594695"/>
                    <a:pt x="0" y="513644"/>
                  </a:cubicBezTo>
                  <a:lnTo>
                    <a:pt x="165100" y="513644"/>
                  </a:lnTo>
                  <a:close/>
                </a:path>
              </a:pathLst>
            </a:custGeom>
            <a:solidFill>
              <a:srgbClr val="8769F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3302000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146755"/>
                  </a:move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moveTo>
                    <a:pt x="165100" y="660400"/>
                  </a:moveTo>
                  <a:lnTo>
                    <a:pt x="146755" y="660400"/>
                  </a:lnTo>
                  <a:cubicBezTo>
                    <a:pt x="65704" y="660400"/>
                    <a:pt x="0" y="594695"/>
                    <a:pt x="0" y="513644"/>
                  </a:cubicBezTo>
                  <a:moveTo>
                    <a:pt x="0" y="513644"/>
                  </a:moveTo>
                  <a:lnTo>
                    <a:pt x="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5149758" y="4123796"/>
            <a:ext cx="165100" cy="660400"/>
            <a:chOff x="4677833" y="3577166"/>
            <a:chExt cx="165100" cy="660400"/>
          </a:xfrm>
        </p:grpSpPr>
        <p:sp>
          <p:nvSpPr>
            <p:cNvPr id="62" name="Rounded Rectangle 61"/>
            <p:cNvSpPr/>
            <p:nvPr/>
          </p:nvSpPr>
          <p:spPr>
            <a:xfrm>
              <a:off x="4677833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lnTo>
                    <a:pt x="0" y="146755"/>
                  </a:lnTo>
                  <a:close/>
                  <a:moveTo>
                    <a:pt x="0" y="513644"/>
                  </a:moveTo>
                  <a:lnTo>
                    <a:pt x="0" y="146755"/>
                  </a:lnTo>
                  <a:lnTo>
                    <a:pt x="165100" y="146755"/>
                  </a:lnTo>
                  <a:lnTo>
                    <a:pt x="165100" y="513644"/>
                  </a:lnTo>
                  <a:close/>
                  <a:moveTo>
                    <a:pt x="18344" y="660400"/>
                  </a:moveTo>
                  <a:lnTo>
                    <a:pt x="0" y="660400"/>
                  </a:lnTo>
                  <a:lnTo>
                    <a:pt x="0" y="513644"/>
                  </a:lnTo>
                  <a:lnTo>
                    <a:pt x="165100" y="513644"/>
                  </a:lnTo>
                  <a:cubicBezTo>
                    <a:pt x="165100" y="594695"/>
                    <a:pt x="99395" y="660400"/>
                    <a:pt x="18344" y="660400"/>
                  </a:cubicBezTo>
                  <a:close/>
                </a:path>
              </a:pathLst>
            </a:custGeom>
            <a:solidFill>
              <a:srgbClr val="8769F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677833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moveTo>
                    <a:pt x="165100" y="513644"/>
                  </a:moveTo>
                  <a:cubicBezTo>
                    <a:pt x="165100" y="594695"/>
                    <a:pt x="99395" y="660400"/>
                    <a:pt x="18344" y="660400"/>
                  </a:cubicBezTo>
                  <a:lnTo>
                    <a:pt x="0" y="660400"/>
                  </a:lnTo>
                  <a:moveTo>
                    <a:pt x="165100" y="513644"/>
                  </a:moveTo>
                  <a:lnTo>
                    <a:pt x="16510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507247" y="4123796"/>
            <a:ext cx="1210733" cy="660400"/>
            <a:chOff x="6035322" y="3577166"/>
            <a:chExt cx="1210733" cy="660400"/>
          </a:xfrm>
        </p:grpSpPr>
        <p:sp>
          <p:nvSpPr>
            <p:cNvPr id="65" name="Rounded Rectangle 64"/>
            <p:cNvSpPr/>
            <p:nvPr/>
          </p:nvSpPr>
          <p:spPr>
            <a:xfrm>
              <a:off x="6035322" y="3577166"/>
              <a:ext cx="1210733" cy="660400"/>
            </a:xfrm>
            <a:custGeom>
              <a:avLst/>
              <a:gdLst/>
              <a:ahLst/>
              <a:cxnLst/>
              <a:rect l="0" t="0" r="0" b="0"/>
              <a:pathLst>
                <a:path w="1210733" h="660400">
                  <a:moveTo>
                    <a:pt x="0" y="0"/>
                  </a:moveTo>
                  <a:lnTo>
                    <a:pt x="1210733" y="0"/>
                  </a:lnTo>
                  <a:lnTo>
                    <a:pt x="1210733" y="660400"/>
                  </a:lnTo>
                  <a:lnTo>
                    <a:pt x="0" y="660400"/>
                  </a:ln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6035322" y="3577166"/>
              <a:ext cx="1210733" cy="660400"/>
            </a:xfrm>
            <a:custGeom>
              <a:avLst/>
              <a:gdLst/>
              <a:ahLst/>
              <a:cxnLst/>
              <a:rect l="0" t="0" r="0" b="0"/>
              <a:pathLst>
                <a:path w="1210733" h="660400">
                  <a:moveTo>
                    <a:pt x="0" y="0"/>
                  </a:moveTo>
                  <a:lnTo>
                    <a:pt x="1210733" y="0"/>
                  </a:lnTo>
                  <a:moveTo>
                    <a:pt x="1210733" y="660400"/>
                  </a:moveTo>
                  <a:lnTo>
                    <a:pt x="0" y="6604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42147" y="4123796"/>
            <a:ext cx="165100" cy="660400"/>
            <a:chOff x="5870222" y="3577166"/>
            <a:chExt cx="165100" cy="660400"/>
          </a:xfrm>
        </p:grpSpPr>
        <p:sp>
          <p:nvSpPr>
            <p:cNvPr id="68" name="Rounded Rectangle 67"/>
            <p:cNvSpPr/>
            <p:nvPr/>
          </p:nvSpPr>
          <p:spPr>
            <a:xfrm>
              <a:off x="5870222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165100" y="146755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close/>
                  <a:moveTo>
                    <a:pt x="165100" y="146755"/>
                  </a:moveTo>
                  <a:lnTo>
                    <a:pt x="165100" y="513644"/>
                  </a:lnTo>
                  <a:lnTo>
                    <a:pt x="0" y="513644"/>
                  </a:lnTo>
                  <a:lnTo>
                    <a:pt x="0" y="146755"/>
                  </a:lnTo>
                  <a:close/>
                  <a:moveTo>
                    <a:pt x="165100" y="660400"/>
                  </a:moveTo>
                  <a:lnTo>
                    <a:pt x="146755" y="660400"/>
                  </a:lnTo>
                  <a:cubicBezTo>
                    <a:pt x="65704" y="660400"/>
                    <a:pt x="0" y="594695"/>
                    <a:pt x="0" y="513644"/>
                  </a:cubicBezTo>
                  <a:lnTo>
                    <a:pt x="165100" y="513644"/>
                  </a:ln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5870222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146755"/>
                  </a:moveTo>
                  <a:cubicBezTo>
                    <a:pt x="0" y="65704"/>
                    <a:pt x="65704" y="0"/>
                    <a:pt x="146755" y="0"/>
                  </a:cubicBezTo>
                  <a:lnTo>
                    <a:pt x="165100" y="0"/>
                  </a:lnTo>
                  <a:moveTo>
                    <a:pt x="165100" y="660400"/>
                  </a:moveTo>
                  <a:lnTo>
                    <a:pt x="146755" y="660400"/>
                  </a:lnTo>
                  <a:cubicBezTo>
                    <a:pt x="65704" y="660400"/>
                    <a:pt x="0" y="594695"/>
                    <a:pt x="0" y="513644"/>
                  </a:cubicBezTo>
                  <a:moveTo>
                    <a:pt x="0" y="513644"/>
                  </a:moveTo>
                  <a:lnTo>
                    <a:pt x="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717980" y="4123796"/>
            <a:ext cx="165100" cy="660400"/>
            <a:chOff x="7246055" y="3577166"/>
            <a:chExt cx="165100" cy="660400"/>
          </a:xfrm>
        </p:grpSpPr>
        <p:sp>
          <p:nvSpPr>
            <p:cNvPr id="71" name="Rounded Rectangle 70"/>
            <p:cNvSpPr/>
            <p:nvPr/>
          </p:nvSpPr>
          <p:spPr>
            <a:xfrm>
              <a:off x="7246055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lnTo>
                    <a:pt x="0" y="146755"/>
                  </a:lnTo>
                  <a:close/>
                  <a:moveTo>
                    <a:pt x="0" y="513644"/>
                  </a:moveTo>
                  <a:lnTo>
                    <a:pt x="0" y="146755"/>
                  </a:lnTo>
                  <a:lnTo>
                    <a:pt x="165100" y="146755"/>
                  </a:lnTo>
                  <a:lnTo>
                    <a:pt x="165100" y="513644"/>
                  </a:lnTo>
                  <a:close/>
                  <a:moveTo>
                    <a:pt x="18344" y="660400"/>
                  </a:moveTo>
                  <a:lnTo>
                    <a:pt x="0" y="660400"/>
                  </a:lnTo>
                  <a:lnTo>
                    <a:pt x="0" y="513644"/>
                  </a:lnTo>
                  <a:lnTo>
                    <a:pt x="165100" y="513644"/>
                  </a:lnTo>
                  <a:cubicBezTo>
                    <a:pt x="165100" y="594695"/>
                    <a:pt x="99395" y="660400"/>
                    <a:pt x="18344" y="660400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7246055" y="3577166"/>
              <a:ext cx="165100" cy="660400"/>
            </a:xfrm>
            <a:custGeom>
              <a:avLst/>
              <a:gdLst/>
              <a:ahLst/>
              <a:cxnLst/>
              <a:rect l="0" t="0" r="0" b="0"/>
              <a:pathLst>
                <a:path w="165100" h="660400">
                  <a:moveTo>
                    <a:pt x="0" y="0"/>
                  </a:moveTo>
                  <a:lnTo>
                    <a:pt x="18344" y="0"/>
                  </a:lnTo>
                  <a:cubicBezTo>
                    <a:pt x="99395" y="0"/>
                    <a:pt x="165100" y="65704"/>
                    <a:pt x="165100" y="146755"/>
                  </a:cubicBezTo>
                  <a:moveTo>
                    <a:pt x="165100" y="513644"/>
                  </a:moveTo>
                  <a:cubicBezTo>
                    <a:pt x="165100" y="594695"/>
                    <a:pt x="99395" y="660400"/>
                    <a:pt x="18344" y="660400"/>
                  </a:cubicBezTo>
                  <a:lnTo>
                    <a:pt x="0" y="660400"/>
                  </a:lnTo>
                  <a:moveTo>
                    <a:pt x="165100" y="513644"/>
                  </a:moveTo>
                  <a:lnTo>
                    <a:pt x="165100" y="146755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667988" y="5219877"/>
            <a:ext cx="371475" cy="119238"/>
            <a:chOff x="5196063" y="4673247"/>
            <a:chExt cx="371475" cy="119238"/>
          </a:xfrm>
        </p:grpSpPr>
        <p:sp>
          <p:nvSpPr>
            <p:cNvPr id="74" name="Rounded Rectangle 73"/>
            <p:cNvSpPr/>
            <p:nvPr/>
          </p:nvSpPr>
          <p:spPr>
            <a:xfrm>
              <a:off x="5200650" y="4732866"/>
              <a:ext cx="366888" cy="9172"/>
            </a:xfrm>
            <a:custGeom>
              <a:avLst/>
              <a:gdLst/>
              <a:ahLst/>
              <a:cxnLst/>
              <a:rect l="0" t="0" r="0" b="0"/>
              <a:pathLst>
                <a:path w="366888" h="9172">
                  <a:moveTo>
                    <a:pt x="366888" y="0"/>
                  </a:moveTo>
                  <a:lnTo>
                    <a:pt x="0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5196063" y="4673247"/>
              <a:ext cx="59619" cy="119238"/>
            </a:xfrm>
            <a:custGeom>
              <a:avLst/>
              <a:gdLst/>
              <a:ahLst/>
              <a:cxnLst/>
              <a:rect l="0" t="0" r="0" b="0"/>
              <a:pathLst>
                <a:path w="59619" h="119238">
                  <a:moveTo>
                    <a:pt x="59619" y="119238"/>
                  </a:moveTo>
                  <a:lnTo>
                    <a:pt x="0" y="59619"/>
                  </a:lnTo>
                  <a:lnTo>
                    <a:pt x="59619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099766" y="5219877"/>
            <a:ext cx="371474" cy="119238"/>
            <a:chOff x="2627841" y="4673247"/>
            <a:chExt cx="371474" cy="119238"/>
          </a:xfrm>
        </p:grpSpPr>
        <p:sp>
          <p:nvSpPr>
            <p:cNvPr id="77" name="Rounded Rectangle 76"/>
            <p:cNvSpPr/>
            <p:nvPr/>
          </p:nvSpPr>
          <p:spPr>
            <a:xfrm>
              <a:off x="2632427" y="4732866"/>
              <a:ext cx="366888" cy="9172"/>
            </a:xfrm>
            <a:custGeom>
              <a:avLst/>
              <a:gdLst/>
              <a:ahLst/>
              <a:cxnLst/>
              <a:rect l="0" t="0" r="0" b="0"/>
              <a:pathLst>
                <a:path w="366888" h="9172">
                  <a:moveTo>
                    <a:pt x="366888" y="0"/>
                  </a:moveTo>
                  <a:lnTo>
                    <a:pt x="0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2627841" y="4673247"/>
              <a:ext cx="59619" cy="119238"/>
            </a:xfrm>
            <a:custGeom>
              <a:avLst/>
              <a:gdLst/>
              <a:ahLst/>
              <a:cxnLst/>
              <a:rect l="0" t="0" r="0" b="0"/>
              <a:pathLst>
                <a:path w="59619" h="119238">
                  <a:moveTo>
                    <a:pt x="59619" y="119238"/>
                  </a:moveTo>
                  <a:lnTo>
                    <a:pt x="0" y="59619"/>
                  </a:lnTo>
                  <a:lnTo>
                    <a:pt x="59619" y="0"/>
                  </a:lnTo>
                </a:path>
              </a:pathLst>
            </a:custGeom>
            <a:noFill/>
            <a:ln w="13758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12191" y="4564063"/>
            <a:ext cx="2127955" cy="1265766"/>
            <a:chOff x="440266" y="4017433"/>
            <a:chExt cx="2127955" cy="1265766"/>
          </a:xfrm>
        </p:grpSpPr>
        <p:sp>
          <p:nvSpPr>
            <p:cNvPr id="80" name="Rounded Rectangle 79"/>
            <p:cNvSpPr/>
            <p:nvPr/>
          </p:nvSpPr>
          <p:spPr>
            <a:xfrm>
              <a:off x="440266" y="40174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229305"/>
                  </a:moveTo>
                  <a:lnTo>
                    <a:pt x="2127955" y="440266"/>
                  </a:lnTo>
                  <a:lnTo>
                    <a:pt x="0" y="440266"/>
                  </a:lnTo>
                  <a:lnTo>
                    <a:pt x="0" y="229305"/>
                  </a:lnTo>
                  <a:close/>
                  <a:moveTo>
                    <a:pt x="0" y="229305"/>
                  </a:moveTo>
                  <a:lnTo>
                    <a:pt x="0" y="146755"/>
                  </a:lnTo>
                  <a:cubicBezTo>
                    <a:pt x="0" y="65703"/>
                    <a:pt x="65701" y="0"/>
                    <a:pt x="146755" y="0"/>
                  </a:cubicBezTo>
                  <a:lnTo>
                    <a:pt x="284338" y="0"/>
                  </a:lnTo>
                  <a:lnTo>
                    <a:pt x="284338" y="73377"/>
                  </a:lnTo>
                  <a:cubicBezTo>
                    <a:pt x="284338" y="165100"/>
                    <a:pt x="359212" y="229305"/>
                    <a:pt x="440266" y="229305"/>
                  </a:cubicBezTo>
                  <a:lnTo>
                    <a:pt x="458611" y="229305"/>
                  </a:lnTo>
                  <a:close/>
                  <a:moveTo>
                    <a:pt x="1669344" y="229305"/>
                  </a:moveTo>
                  <a:lnTo>
                    <a:pt x="1687688" y="229305"/>
                  </a:lnTo>
                  <a:cubicBezTo>
                    <a:pt x="1768742" y="229305"/>
                    <a:pt x="1843616" y="165100"/>
                    <a:pt x="1843616" y="73377"/>
                  </a:cubicBezTo>
                  <a:lnTo>
                    <a:pt x="1843616" y="0"/>
                  </a:lnTo>
                  <a:lnTo>
                    <a:pt x="1981200" y="0"/>
                  </a:lnTo>
                  <a:cubicBezTo>
                    <a:pt x="2062254" y="0"/>
                    <a:pt x="2127955" y="65703"/>
                    <a:pt x="2127955" y="146755"/>
                  </a:cubicBezTo>
                  <a:lnTo>
                    <a:pt x="2127955" y="229305"/>
                  </a:lnTo>
                  <a:close/>
                  <a:moveTo>
                    <a:pt x="0" y="440266"/>
                  </a:moveTo>
                  <a:lnTo>
                    <a:pt x="2127955" y="440266"/>
                  </a:lnTo>
                  <a:lnTo>
                    <a:pt x="2127955" y="1100666"/>
                  </a:lnTo>
                  <a:lnTo>
                    <a:pt x="0" y="1100666"/>
                  </a:lnTo>
                  <a:close/>
                  <a:moveTo>
                    <a:pt x="0" y="1100666"/>
                  </a:moveTo>
                  <a:lnTo>
                    <a:pt x="2127955" y="1100666"/>
                  </a:ln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close/>
                </a:path>
              </a:pathLst>
            </a:custGeom>
            <a:solidFill>
              <a:srgbClr val="F366B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440266" y="40174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330200"/>
                  </a:moveTo>
                  <a:lnTo>
                    <a:pt x="2127955" y="1100666"/>
                  </a:lnTo>
                  <a:moveTo>
                    <a:pt x="0" y="1100666"/>
                  </a:moveTo>
                  <a:lnTo>
                    <a:pt x="0" y="330200"/>
                  </a:lnTo>
                  <a:moveTo>
                    <a:pt x="2127955" y="1100666"/>
                  </a:move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lnTo>
                    <a:pt x="0" y="1100666"/>
                  </a:lnTo>
                  <a:moveTo>
                    <a:pt x="0" y="330200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293511" y="0"/>
                  </a:lnTo>
                  <a:moveTo>
                    <a:pt x="1834444" y="0"/>
                  </a:moveTo>
                  <a:lnTo>
                    <a:pt x="1981200" y="0"/>
                  </a:lnTo>
                  <a:cubicBezTo>
                    <a:pt x="2062251" y="0"/>
                    <a:pt x="2127955" y="65704"/>
                    <a:pt x="2127955" y="146755"/>
                  </a:cubicBezTo>
                  <a:lnTo>
                    <a:pt x="2127955" y="3302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480413" y="4564063"/>
            <a:ext cx="2127955" cy="1265766"/>
            <a:chOff x="3008488" y="4017433"/>
            <a:chExt cx="2127955" cy="1265766"/>
          </a:xfrm>
        </p:grpSpPr>
        <p:sp>
          <p:nvSpPr>
            <p:cNvPr id="83" name="Rounded Rectangle 82"/>
            <p:cNvSpPr/>
            <p:nvPr/>
          </p:nvSpPr>
          <p:spPr>
            <a:xfrm>
              <a:off x="3008488" y="40174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229305"/>
                  </a:moveTo>
                  <a:lnTo>
                    <a:pt x="2127955" y="440266"/>
                  </a:lnTo>
                  <a:lnTo>
                    <a:pt x="0" y="440266"/>
                  </a:lnTo>
                  <a:lnTo>
                    <a:pt x="0" y="229305"/>
                  </a:lnTo>
                  <a:close/>
                  <a:moveTo>
                    <a:pt x="0" y="229305"/>
                  </a:moveTo>
                  <a:lnTo>
                    <a:pt x="0" y="146755"/>
                  </a:lnTo>
                  <a:cubicBezTo>
                    <a:pt x="0" y="65703"/>
                    <a:pt x="65701" y="0"/>
                    <a:pt x="146755" y="0"/>
                  </a:cubicBezTo>
                  <a:lnTo>
                    <a:pt x="284338" y="0"/>
                  </a:lnTo>
                  <a:lnTo>
                    <a:pt x="284338" y="73377"/>
                  </a:lnTo>
                  <a:cubicBezTo>
                    <a:pt x="284338" y="165100"/>
                    <a:pt x="359212" y="229305"/>
                    <a:pt x="440266" y="229305"/>
                  </a:cubicBezTo>
                  <a:lnTo>
                    <a:pt x="458611" y="229305"/>
                  </a:lnTo>
                  <a:close/>
                  <a:moveTo>
                    <a:pt x="1669344" y="229305"/>
                  </a:moveTo>
                  <a:lnTo>
                    <a:pt x="1687688" y="229305"/>
                  </a:lnTo>
                  <a:cubicBezTo>
                    <a:pt x="1768742" y="229305"/>
                    <a:pt x="1843616" y="165100"/>
                    <a:pt x="1843616" y="73377"/>
                  </a:cubicBezTo>
                  <a:lnTo>
                    <a:pt x="1843616" y="0"/>
                  </a:lnTo>
                  <a:lnTo>
                    <a:pt x="1981200" y="0"/>
                  </a:lnTo>
                  <a:cubicBezTo>
                    <a:pt x="2062254" y="0"/>
                    <a:pt x="2127955" y="65703"/>
                    <a:pt x="2127955" y="146755"/>
                  </a:cubicBezTo>
                  <a:lnTo>
                    <a:pt x="2127955" y="229305"/>
                  </a:lnTo>
                  <a:close/>
                  <a:moveTo>
                    <a:pt x="0" y="440266"/>
                  </a:moveTo>
                  <a:lnTo>
                    <a:pt x="2127955" y="440266"/>
                  </a:lnTo>
                  <a:lnTo>
                    <a:pt x="2127955" y="1100666"/>
                  </a:lnTo>
                  <a:lnTo>
                    <a:pt x="0" y="1100666"/>
                  </a:lnTo>
                  <a:close/>
                  <a:moveTo>
                    <a:pt x="0" y="1100666"/>
                  </a:moveTo>
                  <a:lnTo>
                    <a:pt x="2127955" y="1100666"/>
                  </a:ln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close/>
                </a:path>
              </a:pathLst>
            </a:custGeom>
            <a:solidFill>
              <a:srgbClr val="8769F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3008488" y="40174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330200"/>
                  </a:moveTo>
                  <a:lnTo>
                    <a:pt x="2127955" y="1100666"/>
                  </a:lnTo>
                  <a:moveTo>
                    <a:pt x="0" y="1100666"/>
                  </a:moveTo>
                  <a:lnTo>
                    <a:pt x="0" y="330200"/>
                  </a:lnTo>
                  <a:moveTo>
                    <a:pt x="2127955" y="1100666"/>
                  </a:move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lnTo>
                    <a:pt x="0" y="1100666"/>
                  </a:lnTo>
                  <a:moveTo>
                    <a:pt x="0" y="330200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293511" y="0"/>
                  </a:lnTo>
                  <a:moveTo>
                    <a:pt x="1834444" y="0"/>
                  </a:moveTo>
                  <a:lnTo>
                    <a:pt x="1981200" y="0"/>
                  </a:lnTo>
                  <a:cubicBezTo>
                    <a:pt x="2062251" y="0"/>
                    <a:pt x="2127955" y="65704"/>
                    <a:pt x="2127955" y="146755"/>
                  </a:cubicBezTo>
                  <a:lnTo>
                    <a:pt x="2127955" y="3302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048636" y="4564063"/>
            <a:ext cx="2127955" cy="1265766"/>
            <a:chOff x="5576711" y="4017433"/>
            <a:chExt cx="2127955" cy="1265766"/>
          </a:xfrm>
        </p:grpSpPr>
        <p:sp>
          <p:nvSpPr>
            <p:cNvPr id="86" name="Rounded Rectangle 85"/>
            <p:cNvSpPr/>
            <p:nvPr/>
          </p:nvSpPr>
          <p:spPr>
            <a:xfrm>
              <a:off x="5576711" y="40174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229305"/>
                  </a:moveTo>
                  <a:lnTo>
                    <a:pt x="2127955" y="440266"/>
                  </a:lnTo>
                  <a:lnTo>
                    <a:pt x="0" y="440266"/>
                  </a:lnTo>
                  <a:lnTo>
                    <a:pt x="0" y="229305"/>
                  </a:lnTo>
                  <a:close/>
                  <a:moveTo>
                    <a:pt x="0" y="229305"/>
                  </a:moveTo>
                  <a:lnTo>
                    <a:pt x="0" y="146755"/>
                  </a:lnTo>
                  <a:cubicBezTo>
                    <a:pt x="0" y="65703"/>
                    <a:pt x="65701" y="0"/>
                    <a:pt x="146755" y="0"/>
                  </a:cubicBezTo>
                  <a:lnTo>
                    <a:pt x="284338" y="0"/>
                  </a:lnTo>
                  <a:lnTo>
                    <a:pt x="284338" y="73377"/>
                  </a:lnTo>
                  <a:cubicBezTo>
                    <a:pt x="284338" y="165100"/>
                    <a:pt x="359212" y="229305"/>
                    <a:pt x="440266" y="229305"/>
                  </a:cubicBezTo>
                  <a:lnTo>
                    <a:pt x="458611" y="229305"/>
                  </a:lnTo>
                  <a:close/>
                  <a:moveTo>
                    <a:pt x="1669344" y="229305"/>
                  </a:moveTo>
                  <a:lnTo>
                    <a:pt x="1687688" y="229305"/>
                  </a:lnTo>
                  <a:cubicBezTo>
                    <a:pt x="1768742" y="229305"/>
                    <a:pt x="1843616" y="165100"/>
                    <a:pt x="1843616" y="73377"/>
                  </a:cubicBezTo>
                  <a:lnTo>
                    <a:pt x="1843616" y="0"/>
                  </a:lnTo>
                  <a:lnTo>
                    <a:pt x="1981200" y="0"/>
                  </a:lnTo>
                  <a:cubicBezTo>
                    <a:pt x="2062254" y="0"/>
                    <a:pt x="2127955" y="65703"/>
                    <a:pt x="2127955" y="146755"/>
                  </a:cubicBezTo>
                  <a:lnTo>
                    <a:pt x="2127955" y="229305"/>
                  </a:lnTo>
                  <a:close/>
                  <a:moveTo>
                    <a:pt x="0" y="440266"/>
                  </a:moveTo>
                  <a:lnTo>
                    <a:pt x="2127955" y="440266"/>
                  </a:lnTo>
                  <a:lnTo>
                    <a:pt x="2127955" y="1100666"/>
                  </a:lnTo>
                  <a:lnTo>
                    <a:pt x="0" y="1100666"/>
                  </a:lnTo>
                  <a:close/>
                  <a:moveTo>
                    <a:pt x="0" y="1100666"/>
                  </a:moveTo>
                  <a:lnTo>
                    <a:pt x="2127955" y="1100666"/>
                  </a:ln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5576711" y="4017433"/>
              <a:ext cx="2127955" cy="1265766"/>
            </a:xfrm>
            <a:custGeom>
              <a:avLst/>
              <a:gdLst/>
              <a:ahLst/>
              <a:cxnLst/>
              <a:rect l="0" t="0" r="0" b="0"/>
              <a:pathLst>
                <a:path w="2127955" h="1265766">
                  <a:moveTo>
                    <a:pt x="2127955" y="330200"/>
                  </a:moveTo>
                  <a:lnTo>
                    <a:pt x="2127955" y="1100666"/>
                  </a:lnTo>
                  <a:moveTo>
                    <a:pt x="0" y="1100666"/>
                  </a:moveTo>
                  <a:lnTo>
                    <a:pt x="0" y="330200"/>
                  </a:lnTo>
                  <a:moveTo>
                    <a:pt x="2127955" y="1100666"/>
                  </a:moveTo>
                  <a:lnTo>
                    <a:pt x="2127955" y="1119011"/>
                  </a:lnTo>
                  <a:cubicBezTo>
                    <a:pt x="2127955" y="1200062"/>
                    <a:pt x="2062251" y="1265766"/>
                    <a:pt x="1981200" y="1265766"/>
                  </a:cubicBezTo>
                  <a:lnTo>
                    <a:pt x="146755" y="1265766"/>
                  </a:lnTo>
                  <a:cubicBezTo>
                    <a:pt x="65704" y="1265766"/>
                    <a:pt x="0" y="1200062"/>
                    <a:pt x="0" y="1119011"/>
                  </a:cubicBezTo>
                  <a:lnTo>
                    <a:pt x="0" y="1100666"/>
                  </a:lnTo>
                  <a:moveTo>
                    <a:pt x="0" y="330200"/>
                  </a:moveTo>
                  <a:lnTo>
                    <a:pt x="0" y="146755"/>
                  </a:lnTo>
                  <a:cubicBezTo>
                    <a:pt x="0" y="65704"/>
                    <a:pt x="65704" y="0"/>
                    <a:pt x="146755" y="0"/>
                  </a:cubicBezTo>
                  <a:lnTo>
                    <a:pt x="293511" y="0"/>
                  </a:lnTo>
                  <a:moveTo>
                    <a:pt x="1834444" y="0"/>
                  </a:moveTo>
                  <a:lnTo>
                    <a:pt x="1981200" y="0"/>
                  </a:lnTo>
                  <a:cubicBezTo>
                    <a:pt x="2062251" y="0"/>
                    <a:pt x="2127955" y="65704"/>
                    <a:pt x="2127955" y="146755"/>
                  </a:cubicBezTo>
                  <a:lnTo>
                    <a:pt x="2127955" y="330200"/>
                  </a:lnTo>
                </a:path>
              </a:pathLst>
            </a:custGeom>
            <a:noFill/>
            <a:ln w="13758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3972411" y="4252207"/>
            <a:ext cx="1210733" cy="5393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Mettre à Jour
l'Inventaire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554705" y="4252207"/>
            <a:ext cx="825500" cy="5393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Vérifier le
Transfert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342605" y="2899305"/>
            <a:ext cx="1774825" cy="5778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Enregistrer les détails du
transfert pour référence
future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41864" y="2899305"/>
            <a:ext cx="2008716" cy="5778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Déterminer la nécessité de
déplacer des produits entre
les magasins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635199" y="4252207"/>
            <a:ext cx="990600" cy="5393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Exécuter le
Transfert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84569" y="1995841"/>
            <a:ext cx="1141941" cy="5393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Documenter
le Transfert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162643" y="1995841"/>
            <a:ext cx="825500" cy="5393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Initier le
Transfert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482887" y="1885774"/>
            <a:ext cx="976841" cy="8089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Identifier le
Besoin de
Transfert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160208" y="5018088"/>
            <a:ext cx="1829858" cy="385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Confirmer que le transfert
a été effectué avec succès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741638" y="5045605"/>
            <a:ext cx="1926166" cy="5778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Ajuster les niveaux
d'inventaire dans les deux
magasins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78125" y="5045605"/>
            <a:ext cx="1953683" cy="5778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Déplacer physiquement les
produits d'un magasin à
l'autre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900040" y="1028171"/>
            <a:ext cx="5750983" cy="3210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Processus de Transfert de Produits entre Magasins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747600" y="2871788"/>
            <a:ext cx="1802341" cy="385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Commencer le processus
de transfert de produits</a:t>
            </a:r>
          </a:p>
        </p:txBody>
      </p:sp>
    </p:spTree>
    <p:extLst>
      <p:ext uri="{BB962C8B-B14F-4D97-AF65-F5344CB8AC3E}">
        <p14:creationId xmlns:p14="http://schemas.microsoft.com/office/powerpoint/2010/main" val="772311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4413504" y="2185797"/>
            <a:ext cx="2813304" cy="633984"/>
            <a:chOff x="2502916" y="1664208"/>
            <a:chExt cx="2813304" cy="633984"/>
          </a:xfrm>
        </p:grpSpPr>
        <p:sp>
          <p:nvSpPr>
            <p:cNvPr id="2" name="Rounded Rectangle 1"/>
            <p:cNvSpPr/>
            <p:nvPr/>
          </p:nvSpPr>
          <p:spPr>
            <a:xfrm>
              <a:off x="2502916" y="1664208"/>
              <a:ext cx="2813304" cy="633984"/>
            </a:xfrm>
            <a:custGeom>
              <a:avLst/>
              <a:gdLst/>
              <a:ahLst/>
              <a:cxnLst/>
              <a:rect l="0" t="0" r="0" b="0"/>
              <a:pathLst>
                <a:path w="2813304" h="633984">
                  <a:moveTo>
                    <a:pt x="0" y="0"/>
                  </a:moveTo>
                  <a:lnTo>
                    <a:pt x="2496312" y="0"/>
                  </a:lnTo>
                  <a:lnTo>
                    <a:pt x="2496312" y="633984"/>
                  </a:lnTo>
                  <a:lnTo>
                    <a:pt x="0" y="633984"/>
                  </a:lnTo>
                  <a:close/>
                  <a:moveTo>
                    <a:pt x="2496312" y="633984"/>
                  </a:moveTo>
                  <a:lnTo>
                    <a:pt x="2496312" y="0"/>
                  </a:lnTo>
                  <a:cubicBezTo>
                    <a:pt x="2671382" y="0"/>
                    <a:pt x="2813304" y="141921"/>
                    <a:pt x="2813304" y="316992"/>
                  </a:cubicBezTo>
                  <a:cubicBezTo>
                    <a:pt x="2813304" y="492062"/>
                    <a:pt x="2671382" y="633984"/>
                    <a:pt x="2496312" y="633984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502916" y="1664208"/>
              <a:ext cx="2813304" cy="633984"/>
            </a:xfrm>
            <a:custGeom>
              <a:avLst/>
              <a:gdLst/>
              <a:ahLst/>
              <a:cxnLst/>
              <a:rect l="0" t="0" r="0" b="0"/>
              <a:pathLst>
                <a:path w="2813304" h="633984">
                  <a:moveTo>
                    <a:pt x="2496312" y="633984"/>
                  </a:moveTo>
                  <a:lnTo>
                    <a:pt x="0" y="633984"/>
                  </a:lnTo>
                  <a:moveTo>
                    <a:pt x="0" y="0"/>
                  </a:moveTo>
                  <a:lnTo>
                    <a:pt x="2496312" y="0"/>
                  </a:lnTo>
                  <a:moveTo>
                    <a:pt x="2496312" y="0"/>
                  </a:moveTo>
                  <a:cubicBezTo>
                    <a:pt x="2671382" y="0"/>
                    <a:pt x="2813304" y="141921"/>
                    <a:pt x="2813304" y="316992"/>
                  </a:cubicBezTo>
                  <a:cubicBezTo>
                    <a:pt x="2813304" y="492062"/>
                    <a:pt x="2671382" y="633984"/>
                    <a:pt x="2496312" y="633984"/>
                  </a:cubicBezTo>
                  <a:moveTo>
                    <a:pt x="0" y="633984"/>
                  </a:moveTo>
                  <a:lnTo>
                    <a:pt x="0" y="0"/>
                  </a:lnTo>
                </a:path>
              </a:pathLst>
            </a:custGeom>
            <a:noFill/>
            <a:ln w="990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13504" y="3770757"/>
            <a:ext cx="2575560" cy="633984"/>
            <a:chOff x="2502916" y="3249168"/>
            <a:chExt cx="2575560" cy="633984"/>
          </a:xfrm>
        </p:grpSpPr>
        <p:sp>
          <p:nvSpPr>
            <p:cNvPr id="5" name="Rounded Rectangle 4"/>
            <p:cNvSpPr/>
            <p:nvPr/>
          </p:nvSpPr>
          <p:spPr>
            <a:xfrm>
              <a:off x="2502916" y="3249168"/>
              <a:ext cx="2575560" cy="633984"/>
            </a:xfrm>
            <a:custGeom>
              <a:avLst/>
              <a:gdLst/>
              <a:ahLst/>
              <a:cxnLst/>
              <a:rect l="0" t="0" r="0" b="0"/>
              <a:pathLst>
                <a:path w="2575560" h="633984">
                  <a:moveTo>
                    <a:pt x="0" y="0"/>
                  </a:moveTo>
                  <a:lnTo>
                    <a:pt x="2258568" y="0"/>
                  </a:lnTo>
                  <a:lnTo>
                    <a:pt x="2258568" y="633984"/>
                  </a:lnTo>
                  <a:lnTo>
                    <a:pt x="0" y="633984"/>
                  </a:lnTo>
                  <a:close/>
                  <a:moveTo>
                    <a:pt x="2258568" y="633984"/>
                  </a:moveTo>
                  <a:lnTo>
                    <a:pt x="2258568" y="0"/>
                  </a:lnTo>
                  <a:cubicBezTo>
                    <a:pt x="2433638" y="0"/>
                    <a:pt x="2575560" y="141921"/>
                    <a:pt x="2575560" y="316992"/>
                  </a:cubicBezTo>
                  <a:cubicBezTo>
                    <a:pt x="2575560" y="492062"/>
                    <a:pt x="2433638" y="633984"/>
                    <a:pt x="2258568" y="633984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502916" y="3249168"/>
              <a:ext cx="2575560" cy="633984"/>
            </a:xfrm>
            <a:custGeom>
              <a:avLst/>
              <a:gdLst/>
              <a:ahLst/>
              <a:cxnLst/>
              <a:rect l="0" t="0" r="0" b="0"/>
              <a:pathLst>
                <a:path w="2575560" h="633984">
                  <a:moveTo>
                    <a:pt x="2258568" y="633984"/>
                  </a:moveTo>
                  <a:lnTo>
                    <a:pt x="0" y="633984"/>
                  </a:lnTo>
                  <a:moveTo>
                    <a:pt x="0" y="0"/>
                  </a:moveTo>
                  <a:lnTo>
                    <a:pt x="2258568" y="0"/>
                  </a:lnTo>
                  <a:moveTo>
                    <a:pt x="2258568" y="0"/>
                  </a:moveTo>
                  <a:cubicBezTo>
                    <a:pt x="2433638" y="0"/>
                    <a:pt x="2575560" y="141921"/>
                    <a:pt x="2575560" y="316992"/>
                  </a:cubicBezTo>
                  <a:cubicBezTo>
                    <a:pt x="2575560" y="492062"/>
                    <a:pt x="2433638" y="633984"/>
                    <a:pt x="2258568" y="633984"/>
                  </a:cubicBezTo>
                  <a:moveTo>
                    <a:pt x="0" y="633984"/>
                  </a:moveTo>
                  <a:lnTo>
                    <a:pt x="0" y="0"/>
                  </a:lnTo>
                </a:path>
              </a:pathLst>
            </a:custGeom>
            <a:noFill/>
            <a:ln w="990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413504" y="5355717"/>
            <a:ext cx="2258568" cy="633984"/>
            <a:chOff x="2502916" y="4834128"/>
            <a:chExt cx="2258568" cy="633984"/>
          </a:xfrm>
        </p:grpSpPr>
        <p:sp>
          <p:nvSpPr>
            <p:cNvPr id="8" name="Rounded Rectangle 7"/>
            <p:cNvSpPr/>
            <p:nvPr/>
          </p:nvSpPr>
          <p:spPr>
            <a:xfrm>
              <a:off x="2502916" y="4834128"/>
              <a:ext cx="2258568" cy="633984"/>
            </a:xfrm>
            <a:custGeom>
              <a:avLst/>
              <a:gdLst/>
              <a:ahLst/>
              <a:cxnLst/>
              <a:rect l="0" t="0" r="0" b="0"/>
              <a:pathLst>
                <a:path w="2258568" h="633984">
                  <a:moveTo>
                    <a:pt x="0" y="0"/>
                  </a:moveTo>
                  <a:lnTo>
                    <a:pt x="1941576" y="0"/>
                  </a:lnTo>
                  <a:lnTo>
                    <a:pt x="1941576" y="633984"/>
                  </a:lnTo>
                  <a:lnTo>
                    <a:pt x="0" y="633984"/>
                  </a:lnTo>
                  <a:close/>
                  <a:moveTo>
                    <a:pt x="1941576" y="633984"/>
                  </a:moveTo>
                  <a:lnTo>
                    <a:pt x="1941576" y="0"/>
                  </a:lnTo>
                  <a:cubicBezTo>
                    <a:pt x="2116646" y="0"/>
                    <a:pt x="2258568" y="141921"/>
                    <a:pt x="2258568" y="316992"/>
                  </a:cubicBezTo>
                  <a:cubicBezTo>
                    <a:pt x="2258568" y="492062"/>
                    <a:pt x="2116646" y="633984"/>
                    <a:pt x="1941576" y="633984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502916" y="4834128"/>
              <a:ext cx="2258568" cy="633984"/>
            </a:xfrm>
            <a:custGeom>
              <a:avLst/>
              <a:gdLst/>
              <a:ahLst/>
              <a:cxnLst/>
              <a:rect l="0" t="0" r="0" b="0"/>
              <a:pathLst>
                <a:path w="2258568" h="633984">
                  <a:moveTo>
                    <a:pt x="1941576" y="633984"/>
                  </a:moveTo>
                  <a:lnTo>
                    <a:pt x="0" y="633984"/>
                  </a:lnTo>
                  <a:moveTo>
                    <a:pt x="0" y="0"/>
                  </a:moveTo>
                  <a:lnTo>
                    <a:pt x="1941576" y="0"/>
                  </a:lnTo>
                  <a:moveTo>
                    <a:pt x="1941576" y="0"/>
                  </a:moveTo>
                  <a:cubicBezTo>
                    <a:pt x="2116646" y="0"/>
                    <a:pt x="2258568" y="141921"/>
                    <a:pt x="2258568" y="316992"/>
                  </a:cubicBezTo>
                  <a:cubicBezTo>
                    <a:pt x="2258568" y="492062"/>
                    <a:pt x="2116646" y="633984"/>
                    <a:pt x="1941576" y="633984"/>
                  </a:cubicBezTo>
                  <a:moveTo>
                    <a:pt x="0" y="633984"/>
                  </a:moveTo>
                  <a:lnTo>
                    <a:pt x="0" y="0"/>
                  </a:lnTo>
                </a:path>
              </a:pathLst>
            </a:custGeom>
            <a:noFill/>
            <a:ln w="990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996440" y="1393317"/>
            <a:ext cx="2417064" cy="633984"/>
            <a:chOff x="85852" y="871728"/>
            <a:chExt cx="2417064" cy="633984"/>
          </a:xfrm>
        </p:grpSpPr>
        <p:sp>
          <p:nvSpPr>
            <p:cNvPr id="11" name="Rounded Rectangle 10"/>
            <p:cNvSpPr/>
            <p:nvPr/>
          </p:nvSpPr>
          <p:spPr>
            <a:xfrm>
              <a:off x="85852" y="871728"/>
              <a:ext cx="2417064" cy="633984"/>
            </a:xfrm>
            <a:custGeom>
              <a:avLst/>
              <a:gdLst/>
              <a:ahLst/>
              <a:cxnLst/>
              <a:rect l="0" t="0" r="0" b="0"/>
              <a:pathLst>
                <a:path w="2417064" h="633984">
                  <a:moveTo>
                    <a:pt x="316992" y="0"/>
                  </a:moveTo>
                  <a:lnTo>
                    <a:pt x="2417064" y="0"/>
                  </a:lnTo>
                  <a:lnTo>
                    <a:pt x="2417064" y="633984"/>
                  </a:lnTo>
                  <a:lnTo>
                    <a:pt x="316992" y="633984"/>
                  </a:lnTo>
                  <a:close/>
                  <a:moveTo>
                    <a:pt x="316992" y="0"/>
                  </a:moveTo>
                  <a:lnTo>
                    <a:pt x="316992" y="633984"/>
                  </a:lnTo>
                  <a:cubicBezTo>
                    <a:pt x="141921" y="633984"/>
                    <a:pt x="0" y="492062"/>
                    <a:pt x="0" y="316992"/>
                  </a:cubicBezTo>
                  <a:cubicBezTo>
                    <a:pt x="0" y="141921"/>
                    <a:pt x="141921" y="0"/>
                    <a:pt x="316992" y="0"/>
                  </a:cubicBez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5852" y="871728"/>
              <a:ext cx="2417064" cy="633984"/>
            </a:xfrm>
            <a:custGeom>
              <a:avLst/>
              <a:gdLst/>
              <a:ahLst/>
              <a:cxnLst/>
              <a:rect l="0" t="0" r="0" b="0"/>
              <a:pathLst>
                <a:path w="2417064" h="633984">
                  <a:moveTo>
                    <a:pt x="2417064" y="0"/>
                  </a:moveTo>
                  <a:lnTo>
                    <a:pt x="316992" y="0"/>
                  </a:lnTo>
                  <a:moveTo>
                    <a:pt x="2417064" y="633984"/>
                  </a:moveTo>
                  <a:lnTo>
                    <a:pt x="316992" y="633984"/>
                  </a:lnTo>
                  <a:moveTo>
                    <a:pt x="316992" y="633984"/>
                  </a:moveTo>
                  <a:cubicBezTo>
                    <a:pt x="141921" y="633984"/>
                    <a:pt x="0" y="492062"/>
                    <a:pt x="0" y="316992"/>
                  </a:cubicBezTo>
                  <a:cubicBezTo>
                    <a:pt x="0" y="141921"/>
                    <a:pt x="141921" y="0"/>
                    <a:pt x="316992" y="0"/>
                  </a:cubicBezTo>
                  <a:moveTo>
                    <a:pt x="2417064" y="633984"/>
                  </a:moveTo>
                  <a:lnTo>
                    <a:pt x="2417064" y="0"/>
                  </a:lnTo>
                </a:path>
              </a:pathLst>
            </a:custGeom>
            <a:noFill/>
            <a:ln w="990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51176" y="2978277"/>
            <a:ext cx="1862328" cy="633984"/>
            <a:chOff x="640588" y="2456688"/>
            <a:chExt cx="1862328" cy="633984"/>
          </a:xfrm>
        </p:grpSpPr>
        <p:sp>
          <p:nvSpPr>
            <p:cNvPr id="14" name="Rounded Rectangle 13"/>
            <p:cNvSpPr/>
            <p:nvPr/>
          </p:nvSpPr>
          <p:spPr>
            <a:xfrm>
              <a:off x="640588" y="2456688"/>
              <a:ext cx="1862328" cy="633984"/>
            </a:xfrm>
            <a:custGeom>
              <a:avLst/>
              <a:gdLst/>
              <a:ahLst/>
              <a:cxnLst/>
              <a:rect l="0" t="0" r="0" b="0"/>
              <a:pathLst>
                <a:path w="1862328" h="633984">
                  <a:moveTo>
                    <a:pt x="316992" y="0"/>
                  </a:moveTo>
                  <a:lnTo>
                    <a:pt x="1862328" y="0"/>
                  </a:lnTo>
                  <a:lnTo>
                    <a:pt x="1862328" y="633984"/>
                  </a:lnTo>
                  <a:lnTo>
                    <a:pt x="316992" y="633984"/>
                  </a:lnTo>
                  <a:close/>
                  <a:moveTo>
                    <a:pt x="316992" y="0"/>
                  </a:moveTo>
                  <a:lnTo>
                    <a:pt x="316992" y="633984"/>
                  </a:lnTo>
                  <a:cubicBezTo>
                    <a:pt x="141921" y="633984"/>
                    <a:pt x="0" y="492062"/>
                    <a:pt x="0" y="316992"/>
                  </a:cubicBezTo>
                  <a:cubicBezTo>
                    <a:pt x="0" y="141921"/>
                    <a:pt x="141921" y="0"/>
                    <a:pt x="316992" y="0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40588" y="2456688"/>
              <a:ext cx="1862328" cy="633984"/>
            </a:xfrm>
            <a:custGeom>
              <a:avLst/>
              <a:gdLst/>
              <a:ahLst/>
              <a:cxnLst/>
              <a:rect l="0" t="0" r="0" b="0"/>
              <a:pathLst>
                <a:path w="1862328" h="633984">
                  <a:moveTo>
                    <a:pt x="1862328" y="0"/>
                  </a:moveTo>
                  <a:lnTo>
                    <a:pt x="316992" y="0"/>
                  </a:lnTo>
                  <a:moveTo>
                    <a:pt x="1862328" y="633984"/>
                  </a:moveTo>
                  <a:lnTo>
                    <a:pt x="316992" y="633984"/>
                  </a:lnTo>
                  <a:moveTo>
                    <a:pt x="316992" y="633984"/>
                  </a:moveTo>
                  <a:cubicBezTo>
                    <a:pt x="141921" y="633984"/>
                    <a:pt x="0" y="492062"/>
                    <a:pt x="0" y="316992"/>
                  </a:cubicBezTo>
                  <a:cubicBezTo>
                    <a:pt x="0" y="141921"/>
                    <a:pt x="141921" y="0"/>
                    <a:pt x="316992" y="0"/>
                  </a:cubicBezTo>
                  <a:moveTo>
                    <a:pt x="1862328" y="0"/>
                  </a:moveTo>
                  <a:lnTo>
                    <a:pt x="1862328" y="633984"/>
                  </a:lnTo>
                </a:path>
              </a:pathLst>
            </a:custGeom>
            <a:noFill/>
            <a:ln w="990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17192" y="4563237"/>
            <a:ext cx="2496312" cy="633984"/>
            <a:chOff x="6604" y="4041648"/>
            <a:chExt cx="2496312" cy="633984"/>
          </a:xfrm>
        </p:grpSpPr>
        <p:sp>
          <p:nvSpPr>
            <p:cNvPr id="17" name="Rounded Rectangle 16"/>
            <p:cNvSpPr/>
            <p:nvPr/>
          </p:nvSpPr>
          <p:spPr>
            <a:xfrm>
              <a:off x="6604" y="4041648"/>
              <a:ext cx="2496312" cy="633984"/>
            </a:xfrm>
            <a:custGeom>
              <a:avLst/>
              <a:gdLst/>
              <a:ahLst/>
              <a:cxnLst/>
              <a:rect l="0" t="0" r="0" b="0"/>
              <a:pathLst>
                <a:path w="2496312" h="633984">
                  <a:moveTo>
                    <a:pt x="316992" y="0"/>
                  </a:moveTo>
                  <a:lnTo>
                    <a:pt x="2496312" y="0"/>
                  </a:lnTo>
                  <a:lnTo>
                    <a:pt x="2496312" y="633984"/>
                  </a:lnTo>
                  <a:lnTo>
                    <a:pt x="316992" y="633984"/>
                  </a:lnTo>
                  <a:close/>
                  <a:moveTo>
                    <a:pt x="316992" y="0"/>
                  </a:moveTo>
                  <a:lnTo>
                    <a:pt x="316992" y="633984"/>
                  </a:lnTo>
                  <a:cubicBezTo>
                    <a:pt x="141921" y="633984"/>
                    <a:pt x="0" y="492062"/>
                    <a:pt x="0" y="316992"/>
                  </a:cubicBezTo>
                  <a:cubicBezTo>
                    <a:pt x="0" y="141921"/>
                    <a:pt x="141921" y="0"/>
                    <a:pt x="316992" y="0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604" y="4041648"/>
              <a:ext cx="2496312" cy="633984"/>
            </a:xfrm>
            <a:custGeom>
              <a:avLst/>
              <a:gdLst/>
              <a:ahLst/>
              <a:cxnLst/>
              <a:rect l="0" t="0" r="0" b="0"/>
              <a:pathLst>
                <a:path w="2496312" h="633984">
                  <a:moveTo>
                    <a:pt x="316992" y="0"/>
                  </a:moveTo>
                  <a:lnTo>
                    <a:pt x="2496312" y="0"/>
                  </a:lnTo>
                  <a:moveTo>
                    <a:pt x="2496312" y="633984"/>
                  </a:moveTo>
                  <a:lnTo>
                    <a:pt x="316992" y="633984"/>
                  </a:lnTo>
                  <a:moveTo>
                    <a:pt x="316992" y="633984"/>
                  </a:moveTo>
                  <a:cubicBezTo>
                    <a:pt x="141921" y="633984"/>
                    <a:pt x="0" y="492062"/>
                    <a:pt x="0" y="316992"/>
                  </a:cubicBezTo>
                  <a:cubicBezTo>
                    <a:pt x="0" y="141921"/>
                    <a:pt x="141921" y="0"/>
                    <a:pt x="316992" y="0"/>
                  </a:cubicBezTo>
                  <a:moveTo>
                    <a:pt x="2496312" y="0"/>
                  </a:moveTo>
                  <a:lnTo>
                    <a:pt x="2496312" y="633984"/>
                  </a:lnTo>
                </a:path>
              </a:pathLst>
            </a:custGeom>
            <a:noFill/>
            <a:ln w="990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6553200" y="3968876"/>
            <a:ext cx="237744" cy="237744"/>
          </a:xfrm>
          <a:custGeom>
            <a:avLst/>
            <a:gdLst/>
            <a:ahLst/>
            <a:cxnLst/>
            <a:rect l="0" t="0" r="0" b="0"/>
            <a:pathLst>
              <a:path w="237744" h="237744">
                <a:moveTo>
                  <a:pt x="148590" y="123825"/>
                </a:moveTo>
                <a:lnTo>
                  <a:pt x="148590" y="136207"/>
                </a:lnTo>
                <a:lnTo>
                  <a:pt x="66865" y="136207"/>
                </a:lnTo>
                <a:cubicBezTo>
                  <a:pt x="64130" y="136207"/>
                  <a:pt x="61912" y="133989"/>
                  <a:pt x="61912" y="131254"/>
                </a:cubicBezTo>
                <a:lnTo>
                  <a:pt x="61912" y="84201"/>
                </a:lnTo>
                <a:cubicBezTo>
                  <a:pt x="61912" y="81465"/>
                  <a:pt x="59694" y="79248"/>
                  <a:pt x="56959" y="79248"/>
                </a:cubicBezTo>
                <a:lnTo>
                  <a:pt x="42100" y="79248"/>
                </a:lnTo>
                <a:cubicBezTo>
                  <a:pt x="39365" y="79248"/>
                  <a:pt x="37147" y="81465"/>
                  <a:pt x="37147" y="84201"/>
                </a:cubicBezTo>
                <a:lnTo>
                  <a:pt x="37147" y="131254"/>
                </a:lnTo>
                <a:cubicBezTo>
                  <a:pt x="37147" y="133989"/>
                  <a:pt x="34929" y="136207"/>
                  <a:pt x="32194" y="136207"/>
                </a:cubicBezTo>
                <a:lnTo>
                  <a:pt x="19812" y="136207"/>
                </a:lnTo>
                <a:cubicBezTo>
                  <a:pt x="15708" y="136207"/>
                  <a:pt x="12382" y="139533"/>
                  <a:pt x="12382" y="143637"/>
                </a:cubicBezTo>
                <a:cubicBezTo>
                  <a:pt x="12382" y="147740"/>
                  <a:pt x="15708" y="151066"/>
                  <a:pt x="19812" y="151066"/>
                </a:cubicBezTo>
                <a:lnTo>
                  <a:pt x="148590" y="151066"/>
                </a:lnTo>
                <a:lnTo>
                  <a:pt x="148590" y="222885"/>
                </a:lnTo>
                <a:cubicBezTo>
                  <a:pt x="148590" y="231091"/>
                  <a:pt x="141937" y="237744"/>
                  <a:pt x="133731" y="237744"/>
                </a:cubicBezTo>
                <a:lnTo>
                  <a:pt x="14859" y="237744"/>
                </a:lnTo>
                <a:cubicBezTo>
                  <a:pt x="6652" y="237744"/>
                  <a:pt x="0" y="231091"/>
                  <a:pt x="0" y="222885"/>
                </a:cubicBezTo>
                <a:lnTo>
                  <a:pt x="0" y="64389"/>
                </a:lnTo>
                <a:cubicBezTo>
                  <a:pt x="0" y="56182"/>
                  <a:pt x="6652" y="49530"/>
                  <a:pt x="14859" y="49530"/>
                </a:cubicBezTo>
                <a:lnTo>
                  <a:pt x="64389" y="49530"/>
                </a:lnTo>
                <a:cubicBezTo>
                  <a:pt x="85092" y="106192"/>
                  <a:pt x="148590" y="123825"/>
                  <a:pt x="148590" y="123825"/>
                </a:cubicBezTo>
                <a:close/>
                <a:moveTo>
                  <a:pt x="49530" y="178308"/>
                </a:moveTo>
                <a:cubicBezTo>
                  <a:pt x="49530" y="175572"/>
                  <a:pt x="47312" y="173355"/>
                  <a:pt x="44577" y="173355"/>
                </a:cubicBezTo>
                <a:lnTo>
                  <a:pt x="29718" y="173355"/>
                </a:lnTo>
                <a:cubicBezTo>
                  <a:pt x="26982" y="173355"/>
                  <a:pt x="24765" y="175572"/>
                  <a:pt x="24765" y="178308"/>
                </a:cubicBezTo>
                <a:lnTo>
                  <a:pt x="24765" y="217932"/>
                </a:lnTo>
                <a:cubicBezTo>
                  <a:pt x="24765" y="220667"/>
                  <a:pt x="26982" y="222885"/>
                  <a:pt x="29718" y="222885"/>
                </a:cubicBezTo>
                <a:lnTo>
                  <a:pt x="44577" y="222885"/>
                </a:lnTo>
                <a:cubicBezTo>
                  <a:pt x="47312" y="222885"/>
                  <a:pt x="49530" y="220667"/>
                  <a:pt x="49530" y="217932"/>
                </a:cubicBezTo>
                <a:close/>
                <a:moveTo>
                  <a:pt x="97375" y="220705"/>
                </a:moveTo>
                <a:cubicBezTo>
                  <a:pt x="99886" y="219814"/>
                  <a:pt x="101273" y="217126"/>
                  <a:pt x="100545" y="214563"/>
                </a:cubicBezTo>
                <a:lnTo>
                  <a:pt x="88163" y="176822"/>
                </a:lnTo>
                <a:cubicBezTo>
                  <a:pt x="87272" y="174264"/>
                  <a:pt x="84492" y="172896"/>
                  <a:pt x="81922" y="173751"/>
                </a:cubicBezTo>
                <a:lnTo>
                  <a:pt x="67757" y="178308"/>
                </a:lnTo>
                <a:cubicBezTo>
                  <a:pt x="65250" y="179198"/>
                  <a:pt x="63894" y="181910"/>
                  <a:pt x="64686" y="184449"/>
                </a:cubicBezTo>
                <a:lnTo>
                  <a:pt x="76969" y="222191"/>
                </a:lnTo>
                <a:cubicBezTo>
                  <a:pt x="77860" y="224749"/>
                  <a:pt x="80640" y="226117"/>
                  <a:pt x="83210" y="225262"/>
                </a:cubicBezTo>
                <a:lnTo>
                  <a:pt x="97375" y="220705"/>
                </a:lnTo>
                <a:close/>
                <a:moveTo>
                  <a:pt x="237744" y="101932"/>
                </a:moveTo>
                <a:cubicBezTo>
                  <a:pt x="237744" y="107403"/>
                  <a:pt x="233308" y="111838"/>
                  <a:pt x="227838" y="111838"/>
                </a:cubicBezTo>
                <a:lnTo>
                  <a:pt x="162458" y="111838"/>
                </a:lnTo>
                <a:cubicBezTo>
                  <a:pt x="156987" y="111838"/>
                  <a:pt x="152552" y="107403"/>
                  <a:pt x="152552" y="101932"/>
                </a:cubicBezTo>
                <a:cubicBezTo>
                  <a:pt x="152552" y="96461"/>
                  <a:pt x="156987" y="92026"/>
                  <a:pt x="162458" y="92026"/>
                </a:cubicBezTo>
                <a:lnTo>
                  <a:pt x="227838" y="92026"/>
                </a:lnTo>
                <a:cubicBezTo>
                  <a:pt x="233308" y="92026"/>
                  <a:pt x="237744" y="96461"/>
                  <a:pt x="237744" y="101932"/>
                </a:cubicBezTo>
                <a:close/>
                <a:moveTo>
                  <a:pt x="182072" y="69143"/>
                </a:moveTo>
                <a:cubicBezTo>
                  <a:pt x="182071" y="61921"/>
                  <a:pt x="187925" y="56066"/>
                  <a:pt x="195148" y="56066"/>
                </a:cubicBezTo>
                <a:cubicBezTo>
                  <a:pt x="202370" y="56066"/>
                  <a:pt x="208225" y="61921"/>
                  <a:pt x="208224" y="69143"/>
                </a:cubicBezTo>
                <a:cubicBezTo>
                  <a:pt x="208225" y="76366"/>
                  <a:pt x="202370" y="82221"/>
                  <a:pt x="195148" y="82221"/>
                </a:cubicBezTo>
                <a:cubicBezTo>
                  <a:pt x="187925" y="82221"/>
                  <a:pt x="182071" y="76366"/>
                  <a:pt x="182072" y="69143"/>
                </a:cubicBezTo>
                <a:moveTo>
                  <a:pt x="182072" y="134622"/>
                </a:moveTo>
                <a:cubicBezTo>
                  <a:pt x="182071" y="127400"/>
                  <a:pt x="187925" y="121544"/>
                  <a:pt x="195148" y="121544"/>
                </a:cubicBezTo>
                <a:cubicBezTo>
                  <a:pt x="202370" y="121544"/>
                  <a:pt x="208225" y="127400"/>
                  <a:pt x="208224" y="134622"/>
                </a:cubicBezTo>
                <a:cubicBezTo>
                  <a:pt x="208225" y="141844"/>
                  <a:pt x="202370" y="147700"/>
                  <a:pt x="195148" y="147700"/>
                </a:cubicBezTo>
                <a:cubicBezTo>
                  <a:pt x="187925" y="147700"/>
                  <a:pt x="182071" y="141844"/>
                  <a:pt x="182072" y="134622"/>
                </a:cubicBezTo>
                <a:moveTo>
                  <a:pt x="159700" y="49857"/>
                </a:moveTo>
                <a:cubicBezTo>
                  <a:pt x="157831" y="51802"/>
                  <a:pt x="155249" y="52900"/>
                  <a:pt x="152552" y="52898"/>
                </a:cubicBezTo>
                <a:lnTo>
                  <a:pt x="136306" y="52898"/>
                </a:lnTo>
                <a:cubicBezTo>
                  <a:pt x="132695" y="52898"/>
                  <a:pt x="129768" y="55825"/>
                  <a:pt x="129768" y="59436"/>
                </a:cubicBezTo>
                <a:lnTo>
                  <a:pt x="129768" y="75285"/>
                </a:lnTo>
                <a:cubicBezTo>
                  <a:pt x="129768" y="80756"/>
                  <a:pt x="125333" y="85191"/>
                  <a:pt x="119862" y="85191"/>
                </a:cubicBezTo>
                <a:cubicBezTo>
                  <a:pt x="114391" y="85191"/>
                  <a:pt x="109956" y="80756"/>
                  <a:pt x="109956" y="75285"/>
                </a:cubicBezTo>
                <a:lnTo>
                  <a:pt x="109956" y="59436"/>
                </a:lnTo>
                <a:cubicBezTo>
                  <a:pt x="110037" y="57651"/>
                  <a:pt x="109385" y="55910"/>
                  <a:pt x="108150" y="54619"/>
                </a:cubicBezTo>
                <a:cubicBezTo>
                  <a:pt x="106914" y="53328"/>
                  <a:pt x="105205" y="52599"/>
                  <a:pt x="103418" y="52600"/>
                </a:cubicBezTo>
                <a:lnTo>
                  <a:pt x="87073" y="52600"/>
                </a:lnTo>
                <a:cubicBezTo>
                  <a:pt x="81602" y="52600"/>
                  <a:pt x="77167" y="48165"/>
                  <a:pt x="77167" y="42694"/>
                </a:cubicBezTo>
                <a:cubicBezTo>
                  <a:pt x="77167" y="37223"/>
                  <a:pt x="81602" y="32788"/>
                  <a:pt x="87073" y="32788"/>
                </a:cubicBezTo>
                <a:lnTo>
                  <a:pt x="103319" y="32788"/>
                </a:lnTo>
                <a:cubicBezTo>
                  <a:pt x="105070" y="32789"/>
                  <a:pt x="106748" y="32086"/>
                  <a:pt x="107977" y="30839"/>
                </a:cubicBezTo>
                <a:cubicBezTo>
                  <a:pt x="109206" y="29591"/>
                  <a:pt x="109884" y="27902"/>
                  <a:pt x="109857" y="26151"/>
                </a:cubicBezTo>
                <a:lnTo>
                  <a:pt x="109857" y="9906"/>
                </a:lnTo>
                <a:cubicBezTo>
                  <a:pt x="109857" y="4435"/>
                  <a:pt x="114292" y="0"/>
                  <a:pt x="119763" y="0"/>
                </a:cubicBezTo>
                <a:cubicBezTo>
                  <a:pt x="125234" y="0"/>
                  <a:pt x="129669" y="4435"/>
                  <a:pt x="129669" y="9906"/>
                </a:cubicBezTo>
                <a:lnTo>
                  <a:pt x="129669" y="26052"/>
                </a:lnTo>
                <a:cubicBezTo>
                  <a:pt x="129642" y="27803"/>
                  <a:pt x="130320" y="29492"/>
                  <a:pt x="131549" y="30739"/>
                </a:cubicBezTo>
                <a:cubicBezTo>
                  <a:pt x="132778" y="31987"/>
                  <a:pt x="134456" y="32689"/>
                  <a:pt x="136207" y="32689"/>
                </a:cubicBezTo>
                <a:lnTo>
                  <a:pt x="152552" y="32689"/>
                </a:lnTo>
                <a:cubicBezTo>
                  <a:pt x="158023" y="32689"/>
                  <a:pt x="162458" y="37124"/>
                  <a:pt x="162458" y="42595"/>
                </a:cubicBezTo>
                <a:cubicBezTo>
                  <a:pt x="162566" y="45290"/>
                  <a:pt x="161570" y="47913"/>
                  <a:pt x="159700" y="49857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197036" y="1595195"/>
            <a:ext cx="232791" cy="229210"/>
          </a:xfrm>
          <a:custGeom>
            <a:avLst/>
            <a:gdLst/>
            <a:ahLst/>
            <a:cxnLst/>
            <a:rect l="0" t="0" r="0" b="0"/>
            <a:pathLst>
              <a:path w="232791" h="229210">
                <a:moveTo>
                  <a:pt x="123131" y="41095"/>
                </a:moveTo>
                <a:cubicBezTo>
                  <a:pt x="119406" y="44673"/>
                  <a:pt x="113535" y="44716"/>
                  <a:pt x="109758" y="41194"/>
                </a:cubicBezTo>
                <a:lnTo>
                  <a:pt x="95166" y="27573"/>
                </a:lnTo>
                <a:cubicBezTo>
                  <a:pt x="91402" y="23876"/>
                  <a:pt x="91272" y="17851"/>
                  <a:pt x="94874" y="13995"/>
                </a:cubicBezTo>
                <a:cubicBezTo>
                  <a:pt x="98475" y="10138"/>
                  <a:pt x="104494" y="9856"/>
                  <a:pt x="108440" y="13358"/>
                </a:cubicBezTo>
                <a:lnTo>
                  <a:pt x="116296" y="20689"/>
                </a:lnTo>
                <a:lnTo>
                  <a:pt x="133978" y="3720"/>
                </a:lnTo>
                <a:cubicBezTo>
                  <a:pt x="137854" y="0"/>
                  <a:pt x="144012" y="126"/>
                  <a:pt x="147733" y="4002"/>
                </a:cubicBezTo>
                <a:cubicBezTo>
                  <a:pt x="151453" y="7878"/>
                  <a:pt x="151326" y="14036"/>
                  <a:pt x="147450" y="17757"/>
                </a:cubicBezTo>
                <a:close/>
                <a:moveTo>
                  <a:pt x="64250" y="58193"/>
                </a:moveTo>
                <a:lnTo>
                  <a:pt x="168540" y="58193"/>
                </a:lnTo>
                <a:cubicBezTo>
                  <a:pt x="173913" y="58193"/>
                  <a:pt x="178268" y="62548"/>
                  <a:pt x="178268" y="67921"/>
                </a:cubicBezTo>
                <a:lnTo>
                  <a:pt x="178268" y="219492"/>
                </a:lnTo>
                <a:cubicBezTo>
                  <a:pt x="178268" y="224851"/>
                  <a:pt x="173919" y="229210"/>
                  <a:pt x="168540" y="229210"/>
                </a:cubicBezTo>
                <a:lnTo>
                  <a:pt x="64250" y="229210"/>
                </a:lnTo>
                <a:cubicBezTo>
                  <a:pt x="58881" y="229210"/>
                  <a:pt x="54522" y="224861"/>
                  <a:pt x="54522" y="219482"/>
                </a:cubicBezTo>
                <a:lnTo>
                  <a:pt x="54522" y="67921"/>
                </a:lnTo>
                <a:cubicBezTo>
                  <a:pt x="54522" y="62552"/>
                  <a:pt x="58871" y="58198"/>
                  <a:pt x="64240" y="58193"/>
                </a:cubicBezTo>
                <a:close/>
                <a:moveTo>
                  <a:pt x="158812" y="160502"/>
                </a:moveTo>
                <a:lnTo>
                  <a:pt x="158812" y="127852"/>
                </a:lnTo>
                <a:lnTo>
                  <a:pt x="73968" y="127852"/>
                </a:lnTo>
                <a:lnTo>
                  <a:pt x="73968" y="160502"/>
                </a:lnTo>
                <a:lnTo>
                  <a:pt x="158822" y="160502"/>
                </a:lnTo>
                <a:close/>
                <a:moveTo>
                  <a:pt x="73958" y="179947"/>
                </a:moveTo>
                <a:lnTo>
                  <a:pt x="73958" y="209765"/>
                </a:lnTo>
                <a:lnTo>
                  <a:pt x="158822" y="209765"/>
                </a:lnTo>
                <a:lnTo>
                  <a:pt x="158822" y="179957"/>
                </a:lnTo>
                <a:lnTo>
                  <a:pt x="73968" y="179957"/>
                </a:lnTo>
                <a:close/>
                <a:moveTo>
                  <a:pt x="158812" y="77648"/>
                </a:moveTo>
                <a:lnTo>
                  <a:pt x="73958" y="77648"/>
                </a:lnTo>
                <a:lnTo>
                  <a:pt x="73958" y="108396"/>
                </a:lnTo>
                <a:lnTo>
                  <a:pt x="158822" y="108396"/>
                </a:lnTo>
                <a:lnTo>
                  <a:pt x="158822" y="77648"/>
                </a:lnTo>
                <a:close/>
                <a:moveTo>
                  <a:pt x="201666" y="112676"/>
                </a:moveTo>
                <a:lnTo>
                  <a:pt x="213335" y="112676"/>
                </a:lnTo>
                <a:lnTo>
                  <a:pt x="213335" y="93220"/>
                </a:lnTo>
                <a:lnTo>
                  <a:pt x="201666" y="93220"/>
                </a:lnTo>
                <a:cubicBezTo>
                  <a:pt x="196293" y="93220"/>
                  <a:pt x="191938" y="88865"/>
                  <a:pt x="191938" y="83493"/>
                </a:cubicBezTo>
                <a:cubicBezTo>
                  <a:pt x="191938" y="78120"/>
                  <a:pt x="196293" y="73765"/>
                  <a:pt x="201666" y="73765"/>
                </a:cubicBezTo>
                <a:lnTo>
                  <a:pt x="213335" y="73765"/>
                </a:lnTo>
                <a:cubicBezTo>
                  <a:pt x="218466" y="73765"/>
                  <a:pt x="223499" y="75528"/>
                  <a:pt x="227263" y="79293"/>
                </a:cubicBezTo>
                <a:cubicBezTo>
                  <a:pt x="231037" y="83067"/>
                  <a:pt x="232791" y="88089"/>
                  <a:pt x="232791" y="93220"/>
                </a:cubicBezTo>
                <a:lnTo>
                  <a:pt x="232791" y="190478"/>
                </a:lnTo>
                <a:cubicBezTo>
                  <a:pt x="232791" y="195609"/>
                  <a:pt x="231037" y="200641"/>
                  <a:pt x="227263" y="204405"/>
                </a:cubicBezTo>
                <a:cubicBezTo>
                  <a:pt x="223499" y="208180"/>
                  <a:pt x="218466" y="209933"/>
                  <a:pt x="213335" y="209933"/>
                </a:cubicBezTo>
                <a:lnTo>
                  <a:pt x="201666" y="209933"/>
                </a:lnTo>
                <a:cubicBezTo>
                  <a:pt x="196293" y="209933"/>
                  <a:pt x="191938" y="205578"/>
                  <a:pt x="191938" y="200205"/>
                </a:cubicBezTo>
                <a:cubicBezTo>
                  <a:pt x="191938" y="194833"/>
                  <a:pt x="196293" y="190478"/>
                  <a:pt x="201666" y="190478"/>
                </a:cubicBezTo>
                <a:lnTo>
                  <a:pt x="213335" y="190478"/>
                </a:lnTo>
                <a:lnTo>
                  <a:pt x="213335" y="171022"/>
                </a:lnTo>
                <a:lnTo>
                  <a:pt x="201666" y="171022"/>
                </a:lnTo>
                <a:cubicBezTo>
                  <a:pt x="198118" y="171135"/>
                  <a:pt x="194791" y="169307"/>
                  <a:pt x="192983" y="166253"/>
                </a:cubicBezTo>
                <a:cubicBezTo>
                  <a:pt x="191176" y="163198"/>
                  <a:pt x="191176" y="159401"/>
                  <a:pt x="192983" y="156346"/>
                </a:cubicBezTo>
                <a:cubicBezTo>
                  <a:pt x="194791" y="153291"/>
                  <a:pt x="198118" y="151463"/>
                  <a:pt x="201666" y="151577"/>
                </a:cubicBezTo>
                <a:lnTo>
                  <a:pt x="213335" y="151577"/>
                </a:lnTo>
                <a:lnTo>
                  <a:pt x="213335" y="132121"/>
                </a:lnTo>
                <a:lnTo>
                  <a:pt x="201666" y="132121"/>
                </a:lnTo>
                <a:cubicBezTo>
                  <a:pt x="196293" y="132121"/>
                  <a:pt x="191938" y="127766"/>
                  <a:pt x="191938" y="122394"/>
                </a:cubicBezTo>
                <a:cubicBezTo>
                  <a:pt x="191938" y="117021"/>
                  <a:pt x="196293" y="112666"/>
                  <a:pt x="201666" y="112666"/>
                </a:cubicBezTo>
                <a:close/>
                <a:moveTo>
                  <a:pt x="5527" y="79283"/>
                </a:moveTo>
                <a:cubicBezTo>
                  <a:pt x="9291" y="75509"/>
                  <a:pt x="14324" y="73755"/>
                  <a:pt x="19455" y="73755"/>
                </a:cubicBezTo>
                <a:lnTo>
                  <a:pt x="31124" y="73755"/>
                </a:lnTo>
                <a:cubicBezTo>
                  <a:pt x="36497" y="73755"/>
                  <a:pt x="40852" y="78110"/>
                  <a:pt x="40852" y="83483"/>
                </a:cubicBezTo>
                <a:cubicBezTo>
                  <a:pt x="40852" y="88855"/>
                  <a:pt x="36497" y="93211"/>
                  <a:pt x="31124" y="93211"/>
                </a:cubicBezTo>
                <a:lnTo>
                  <a:pt x="19455" y="93211"/>
                </a:lnTo>
                <a:lnTo>
                  <a:pt x="19455" y="112666"/>
                </a:lnTo>
                <a:lnTo>
                  <a:pt x="31124" y="112666"/>
                </a:lnTo>
                <a:cubicBezTo>
                  <a:pt x="36497" y="112666"/>
                  <a:pt x="40852" y="117021"/>
                  <a:pt x="40852" y="122394"/>
                </a:cubicBezTo>
                <a:cubicBezTo>
                  <a:pt x="40852" y="127766"/>
                  <a:pt x="36497" y="132121"/>
                  <a:pt x="31124" y="132121"/>
                </a:cubicBezTo>
                <a:lnTo>
                  <a:pt x="19455" y="132121"/>
                </a:lnTo>
                <a:lnTo>
                  <a:pt x="19455" y="151577"/>
                </a:lnTo>
                <a:lnTo>
                  <a:pt x="31124" y="151577"/>
                </a:lnTo>
                <a:cubicBezTo>
                  <a:pt x="34672" y="151463"/>
                  <a:pt x="37999" y="153291"/>
                  <a:pt x="39807" y="156346"/>
                </a:cubicBezTo>
                <a:cubicBezTo>
                  <a:pt x="41614" y="159401"/>
                  <a:pt x="41614" y="163198"/>
                  <a:pt x="39807" y="166253"/>
                </a:cubicBezTo>
                <a:cubicBezTo>
                  <a:pt x="37999" y="169307"/>
                  <a:pt x="34672" y="171135"/>
                  <a:pt x="31124" y="171022"/>
                </a:cubicBezTo>
                <a:lnTo>
                  <a:pt x="19455" y="171022"/>
                </a:lnTo>
                <a:lnTo>
                  <a:pt x="19455" y="190478"/>
                </a:lnTo>
                <a:lnTo>
                  <a:pt x="31124" y="190478"/>
                </a:lnTo>
                <a:cubicBezTo>
                  <a:pt x="36497" y="190478"/>
                  <a:pt x="40852" y="194833"/>
                  <a:pt x="40852" y="200205"/>
                </a:cubicBezTo>
                <a:cubicBezTo>
                  <a:pt x="40852" y="205578"/>
                  <a:pt x="36497" y="209933"/>
                  <a:pt x="31124" y="209933"/>
                </a:cubicBezTo>
                <a:lnTo>
                  <a:pt x="19455" y="209933"/>
                </a:lnTo>
                <a:cubicBezTo>
                  <a:pt x="14324" y="209933"/>
                  <a:pt x="9291" y="208180"/>
                  <a:pt x="5527" y="204405"/>
                </a:cubicBezTo>
                <a:cubicBezTo>
                  <a:pt x="1753" y="200641"/>
                  <a:pt x="0" y="195609"/>
                  <a:pt x="0" y="190478"/>
                </a:cubicBezTo>
                <a:lnTo>
                  <a:pt x="0" y="93211"/>
                </a:lnTo>
                <a:cubicBezTo>
                  <a:pt x="0" y="88079"/>
                  <a:pt x="1753" y="83047"/>
                  <a:pt x="5527" y="79283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790944" y="2383917"/>
            <a:ext cx="237744" cy="240924"/>
          </a:xfrm>
          <a:custGeom>
            <a:avLst/>
            <a:gdLst/>
            <a:ahLst/>
            <a:cxnLst/>
            <a:rect l="0" t="0" r="0" b="0"/>
            <a:pathLst>
              <a:path w="237744" h="240924">
                <a:moveTo>
                  <a:pt x="231277" y="189309"/>
                </a:moveTo>
                <a:cubicBezTo>
                  <a:pt x="232431" y="191691"/>
                  <a:pt x="232584" y="194436"/>
                  <a:pt x="231701" y="196931"/>
                </a:cubicBezTo>
                <a:cubicBezTo>
                  <a:pt x="224871" y="216991"/>
                  <a:pt x="208016" y="231996"/>
                  <a:pt x="187300" y="236460"/>
                </a:cubicBezTo>
                <a:cubicBezTo>
                  <a:pt x="166585" y="240924"/>
                  <a:pt x="145046" y="234191"/>
                  <a:pt x="130561" y="218724"/>
                </a:cubicBezTo>
                <a:cubicBezTo>
                  <a:pt x="130115" y="218206"/>
                  <a:pt x="129461" y="217915"/>
                  <a:pt x="128778" y="217932"/>
                </a:cubicBezTo>
                <a:cubicBezTo>
                  <a:pt x="128265" y="217905"/>
                  <a:pt x="127754" y="218007"/>
                  <a:pt x="127292" y="218229"/>
                </a:cubicBezTo>
                <a:lnTo>
                  <a:pt x="117386" y="228135"/>
                </a:lnTo>
                <a:cubicBezTo>
                  <a:pt x="116025" y="229615"/>
                  <a:pt x="113868" y="230054"/>
                  <a:pt x="112036" y="229224"/>
                </a:cubicBezTo>
                <a:cubicBezTo>
                  <a:pt x="110187" y="228465"/>
                  <a:pt x="108976" y="226667"/>
                  <a:pt x="108966" y="224668"/>
                </a:cubicBezTo>
                <a:lnTo>
                  <a:pt x="108966" y="180487"/>
                </a:lnTo>
                <a:cubicBezTo>
                  <a:pt x="108966" y="177751"/>
                  <a:pt x="111183" y="175534"/>
                  <a:pt x="113919" y="175534"/>
                </a:cubicBezTo>
                <a:lnTo>
                  <a:pt x="158000" y="175534"/>
                </a:lnTo>
                <a:cubicBezTo>
                  <a:pt x="160000" y="175544"/>
                  <a:pt x="161797" y="176755"/>
                  <a:pt x="162557" y="178605"/>
                </a:cubicBezTo>
                <a:cubicBezTo>
                  <a:pt x="163315" y="180475"/>
                  <a:pt x="162886" y="182618"/>
                  <a:pt x="161467" y="184053"/>
                </a:cubicBezTo>
                <a:lnTo>
                  <a:pt x="144429" y="201091"/>
                </a:lnTo>
                <a:cubicBezTo>
                  <a:pt x="143981" y="201537"/>
                  <a:pt x="143730" y="202143"/>
                  <a:pt x="143730" y="202775"/>
                </a:cubicBezTo>
                <a:cubicBezTo>
                  <a:pt x="143730" y="203407"/>
                  <a:pt x="143981" y="204013"/>
                  <a:pt x="144429" y="204459"/>
                </a:cubicBezTo>
                <a:cubicBezTo>
                  <a:pt x="154044" y="215185"/>
                  <a:pt x="168631" y="220000"/>
                  <a:pt x="182742" y="217104"/>
                </a:cubicBezTo>
                <a:cubicBezTo>
                  <a:pt x="196853" y="214209"/>
                  <a:pt x="208365" y="204039"/>
                  <a:pt x="212979" y="190393"/>
                </a:cubicBezTo>
                <a:cubicBezTo>
                  <a:pt x="214760" y="185225"/>
                  <a:pt x="220389" y="182477"/>
                  <a:pt x="225559" y="184251"/>
                </a:cubicBezTo>
                <a:cubicBezTo>
                  <a:pt x="228064" y="185105"/>
                  <a:pt x="230124" y="186927"/>
                  <a:pt x="231277" y="189309"/>
                </a:cubicBezTo>
                <a:close/>
                <a:moveTo>
                  <a:pt x="237744" y="121150"/>
                </a:moveTo>
                <a:lnTo>
                  <a:pt x="237744" y="165033"/>
                </a:lnTo>
                <a:cubicBezTo>
                  <a:pt x="237744" y="167769"/>
                  <a:pt x="235526" y="169986"/>
                  <a:pt x="232791" y="169986"/>
                </a:cubicBezTo>
                <a:lnTo>
                  <a:pt x="189006" y="169986"/>
                </a:lnTo>
                <a:cubicBezTo>
                  <a:pt x="187024" y="169959"/>
                  <a:pt x="185250" y="168752"/>
                  <a:pt x="184496" y="166920"/>
                </a:cubicBezTo>
                <a:cubicBezTo>
                  <a:pt x="183741" y="165087"/>
                  <a:pt x="184151" y="162981"/>
                  <a:pt x="185539" y="161566"/>
                </a:cubicBezTo>
                <a:lnTo>
                  <a:pt x="201983" y="145122"/>
                </a:lnTo>
                <a:cubicBezTo>
                  <a:pt x="202877" y="144140"/>
                  <a:pt x="202877" y="142638"/>
                  <a:pt x="201983" y="141655"/>
                </a:cubicBezTo>
                <a:cubicBezTo>
                  <a:pt x="192287" y="131100"/>
                  <a:pt x="177745" y="126436"/>
                  <a:pt x="163719" y="129384"/>
                </a:cubicBezTo>
                <a:cubicBezTo>
                  <a:pt x="149693" y="132331"/>
                  <a:pt x="138258" y="142454"/>
                  <a:pt x="133631" y="156019"/>
                </a:cubicBezTo>
                <a:cubicBezTo>
                  <a:pt x="132579" y="159489"/>
                  <a:pt x="129715" y="162106"/>
                  <a:pt x="126165" y="162843"/>
                </a:cubicBezTo>
                <a:cubicBezTo>
                  <a:pt x="122614" y="163580"/>
                  <a:pt x="118945" y="162318"/>
                  <a:pt x="116599" y="159553"/>
                </a:cubicBezTo>
                <a:cubicBezTo>
                  <a:pt x="114253" y="156789"/>
                  <a:pt x="113605" y="152963"/>
                  <a:pt x="114909" y="149580"/>
                </a:cubicBezTo>
                <a:cubicBezTo>
                  <a:pt x="121703" y="129555"/>
                  <a:pt x="138485" y="114549"/>
                  <a:pt x="159142" y="110028"/>
                </a:cubicBezTo>
                <a:cubicBezTo>
                  <a:pt x="179799" y="105508"/>
                  <a:pt x="201315" y="112133"/>
                  <a:pt x="215851" y="127490"/>
                </a:cubicBezTo>
                <a:cubicBezTo>
                  <a:pt x="216312" y="127987"/>
                  <a:pt x="216957" y="128273"/>
                  <a:pt x="217634" y="128282"/>
                </a:cubicBezTo>
                <a:cubicBezTo>
                  <a:pt x="218290" y="128262"/>
                  <a:pt x="218920" y="128017"/>
                  <a:pt x="219417" y="127589"/>
                </a:cubicBezTo>
                <a:lnTo>
                  <a:pt x="229323" y="117683"/>
                </a:lnTo>
                <a:cubicBezTo>
                  <a:pt x="230740" y="116305"/>
                  <a:pt x="232830" y="115879"/>
                  <a:pt x="234673" y="116593"/>
                </a:cubicBezTo>
                <a:cubicBezTo>
                  <a:pt x="236522" y="117353"/>
                  <a:pt x="237734" y="119150"/>
                  <a:pt x="237744" y="121150"/>
                </a:cubicBezTo>
                <a:close/>
                <a:moveTo>
                  <a:pt x="102130" y="164736"/>
                </a:moveTo>
                <a:lnTo>
                  <a:pt x="23675" y="164736"/>
                </a:lnTo>
                <a:cubicBezTo>
                  <a:pt x="10638" y="164736"/>
                  <a:pt x="54" y="154197"/>
                  <a:pt x="0" y="141160"/>
                </a:cubicBezTo>
                <a:lnTo>
                  <a:pt x="0" y="23675"/>
                </a:lnTo>
                <a:cubicBezTo>
                  <a:pt x="0" y="10599"/>
                  <a:pt x="10599" y="0"/>
                  <a:pt x="23675" y="0"/>
                </a:cubicBezTo>
                <a:lnTo>
                  <a:pt x="166222" y="0"/>
                </a:lnTo>
                <a:cubicBezTo>
                  <a:pt x="179259" y="54"/>
                  <a:pt x="189799" y="10638"/>
                  <a:pt x="189798" y="23675"/>
                </a:cubicBezTo>
                <a:lnTo>
                  <a:pt x="189798" y="96187"/>
                </a:lnTo>
                <a:cubicBezTo>
                  <a:pt x="184928" y="94996"/>
                  <a:pt x="179950" y="94299"/>
                  <a:pt x="174939" y="94107"/>
                </a:cubicBezTo>
                <a:lnTo>
                  <a:pt x="174939" y="84201"/>
                </a:lnTo>
                <a:lnTo>
                  <a:pt x="140268" y="84201"/>
                </a:lnTo>
                <a:lnTo>
                  <a:pt x="140268" y="101041"/>
                </a:lnTo>
                <a:cubicBezTo>
                  <a:pt x="128857" y="106302"/>
                  <a:pt x="118946" y="114340"/>
                  <a:pt x="111442" y="124419"/>
                </a:cubicBezTo>
                <a:lnTo>
                  <a:pt x="85290" y="124419"/>
                </a:lnTo>
                <a:lnTo>
                  <a:pt x="85290" y="149877"/>
                </a:lnTo>
                <a:lnTo>
                  <a:pt x="99060" y="149877"/>
                </a:lnTo>
                <a:cubicBezTo>
                  <a:pt x="98547" y="154727"/>
                  <a:pt x="99477" y="159621"/>
                  <a:pt x="101734" y="163944"/>
                </a:cubicBezTo>
                <a:close/>
                <a:moveTo>
                  <a:pt x="140268" y="69342"/>
                </a:moveTo>
                <a:lnTo>
                  <a:pt x="174939" y="69342"/>
                </a:lnTo>
                <a:lnTo>
                  <a:pt x="174939" y="43883"/>
                </a:lnTo>
                <a:lnTo>
                  <a:pt x="140268" y="43883"/>
                </a:lnTo>
                <a:close/>
                <a:moveTo>
                  <a:pt x="85290" y="69342"/>
                </a:moveTo>
                <a:lnTo>
                  <a:pt x="125409" y="69342"/>
                </a:lnTo>
                <a:lnTo>
                  <a:pt x="125409" y="43883"/>
                </a:lnTo>
                <a:lnTo>
                  <a:pt x="85290" y="43883"/>
                </a:lnTo>
                <a:close/>
                <a:moveTo>
                  <a:pt x="85290" y="109560"/>
                </a:moveTo>
                <a:lnTo>
                  <a:pt x="125409" y="109560"/>
                </a:lnTo>
                <a:lnTo>
                  <a:pt x="125409" y="84201"/>
                </a:lnTo>
                <a:lnTo>
                  <a:pt x="85290" y="84201"/>
                </a:lnTo>
                <a:close/>
                <a:moveTo>
                  <a:pt x="70431" y="124419"/>
                </a:moveTo>
                <a:lnTo>
                  <a:pt x="14859" y="124419"/>
                </a:lnTo>
                <a:lnTo>
                  <a:pt x="14859" y="141160"/>
                </a:lnTo>
                <a:cubicBezTo>
                  <a:pt x="14913" y="145990"/>
                  <a:pt x="18844" y="149878"/>
                  <a:pt x="23675" y="149877"/>
                </a:cubicBezTo>
                <a:lnTo>
                  <a:pt x="70431" y="149877"/>
                </a:lnTo>
                <a:close/>
                <a:moveTo>
                  <a:pt x="70431" y="84201"/>
                </a:moveTo>
                <a:lnTo>
                  <a:pt x="14859" y="84201"/>
                </a:lnTo>
                <a:lnTo>
                  <a:pt x="14859" y="109560"/>
                </a:lnTo>
                <a:lnTo>
                  <a:pt x="70431" y="109560"/>
                </a:lnTo>
                <a:close/>
                <a:moveTo>
                  <a:pt x="70431" y="43883"/>
                </a:moveTo>
                <a:lnTo>
                  <a:pt x="14859" y="43883"/>
                </a:lnTo>
                <a:lnTo>
                  <a:pt x="14859" y="69342"/>
                </a:lnTo>
                <a:lnTo>
                  <a:pt x="70431" y="69342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2121007" y="4762585"/>
            <a:ext cx="215970" cy="236793"/>
          </a:xfrm>
          <a:custGeom>
            <a:avLst/>
            <a:gdLst/>
            <a:ahLst/>
            <a:cxnLst/>
            <a:rect l="0" t="0" r="0" b="0"/>
            <a:pathLst>
              <a:path w="215970" h="236793">
                <a:moveTo>
                  <a:pt x="45815" y="9"/>
                </a:moveTo>
                <a:lnTo>
                  <a:pt x="79248" y="9"/>
                </a:lnTo>
                <a:lnTo>
                  <a:pt x="79248" y="34066"/>
                </a:lnTo>
                <a:lnTo>
                  <a:pt x="15235" y="34066"/>
                </a:lnTo>
                <a:lnTo>
                  <a:pt x="33987" y="6894"/>
                </a:lnTo>
                <a:cubicBezTo>
                  <a:pt x="35968" y="2951"/>
                  <a:pt x="40882" y="0"/>
                  <a:pt x="45815" y="0"/>
                </a:cubicBezTo>
                <a:close/>
                <a:moveTo>
                  <a:pt x="163409" y="34056"/>
                </a:moveTo>
                <a:lnTo>
                  <a:pt x="99060" y="34056"/>
                </a:lnTo>
                <a:lnTo>
                  <a:pt x="99060" y="0"/>
                </a:lnTo>
                <a:lnTo>
                  <a:pt x="133483" y="0"/>
                </a:lnTo>
                <a:cubicBezTo>
                  <a:pt x="138406" y="0"/>
                  <a:pt x="142349" y="2951"/>
                  <a:pt x="145301" y="6894"/>
                </a:cubicBezTo>
                <a:lnTo>
                  <a:pt x="163399" y="34066"/>
                </a:lnTo>
                <a:close/>
                <a:moveTo>
                  <a:pt x="178298" y="89342"/>
                </a:moveTo>
                <a:cubicBezTo>
                  <a:pt x="173020" y="88114"/>
                  <a:pt x="167619" y="87499"/>
                  <a:pt x="162200" y="87509"/>
                </a:cubicBezTo>
                <a:cubicBezTo>
                  <a:pt x="123884" y="87509"/>
                  <a:pt x="93572" y="117821"/>
                  <a:pt x="93572" y="156128"/>
                </a:cubicBezTo>
                <a:cubicBezTo>
                  <a:pt x="93559" y="165112"/>
                  <a:pt x="94861" y="174049"/>
                  <a:pt x="97435" y="182656"/>
                </a:cubicBezTo>
                <a:lnTo>
                  <a:pt x="14859" y="182656"/>
                </a:lnTo>
                <a:cubicBezTo>
                  <a:pt x="6934" y="182656"/>
                  <a:pt x="0" y="175722"/>
                  <a:pt x="0" y="167797"/>
                </a:cubicBezTo>
                <a:lnTo>
                  <a:pt x="0" y="63784"/>
                </a:lnTo>
                <a:cubicBezTo>
                  <a:pt x="0" y="55859"/>
                  <a:pt x="6934" y="48925"/>
                  <a:pt x="14859" y="48925"/>
                </a:cubicBezTo>
                <a:lnTo>
                  <a:pt x="163449" y="48925"/>
                </a:lnTo>
                <a:cubicBezTo>
                  <a:pt x="171373" y="48925"/>
                  <a:pt x="178308" y="55859"/>
                  <a:pt x="178308" y="63784"/>
                </a:cubicBezTo>
                <a:lnTo>
                  <a:pt x="178308" y="89342"/>
                </a:lnTo>
                <a:close/>
                <a:moveTo>
                  <a:pt x="162200" y="102358"/>
                </a:moveTo>
                <a:cubicBezTo>
                  <a:pt x="192315" y="102358"/>
                  <a:pt x="215970" y="126024"/>
                  <a:pt x="215970" y="156128"/>
                </a:cubicBezTo>
                <a:cubicBezTo>
                  <a:pt x="215970" y="203449"/>
                  <a:pt x="174028" y="230324"/>
                  <a:pt x="164360" y="235713"/>
                </a:cubicBezTo>
                <a:cubicBezTo>
                  <a:pt x="163127" y="236793"/>
                  <a:pt x="161284" y="236793"/>
                  <a:pt x="160051" y="235713"/>
                </a:cubicBezTo>
                <a:cubicBezTo>
                  <a:pt x="150373" y="230334"/>
                  <a:pt x="108440" y="203449"/>
                  <a:pt x="108440" y="156128"/>
                </a:cubicBezTo>
                <a:cubicBezTo>
                  <a:pt x="108440" y="126014"/>
                  <a:pt x="132096" y="102358"/>
                  <a:pt x="162200" y="102358"/>
                </a:cubicBezTo>
                <a:close/>
                <a:moveTo>
                  <a:pt x="152859" y="133988"/>
                </a:moveTo>
                <a:cubicBezTo>
                  <a:pt x="148988" y="130120"/>
                  <a:pt x="142715" y="130122"/>
                  <a:pt x="138847" y="133993"/>
                </a:cubicBezTo>
                <a:cubicBezTo>
                  <a:pt x="134979" y="137864"/>
                  <a:pt x="134981" y="144137"/>
                  <a:pt x="138852" y="148005"/>
                </a:cubicBezTo>
                <a:lnTo>
                  <a:pt x="148193" y="157346"/>
                </a:lnTo>
                <a:lnTo>
                  <a:pt x="138852" y="166678"/>
                </a:lnTo>
                <a:cubicBezTo>
                  <a:pt x="134981" y="170546"/>
                  <a:pt x="134979" y="176819"/>
                  <a:pt x="138847" y="180690"/>
                </a:cubicBezTo>
                <a:cubicBezTo>
                  <a:pt x="142715" y="184561"/>
                  <a:pt x="148988" y="184563"/>
                  <a:pt x="152859" y="180695"/>
                </a:cubicBezTo>
                <a:lnTo>
                  <a:pt x="162200" y="171353"/>
                </a:lnTo>
                <a:lnTo>
                  <a:pt x="171542" y="180695"/>
                </a:lnTo>
                <a:cubicBezTo>
                  <a:pt x="175412" y="184563"/>
                  <a:pt x="181686" y="184561"/>
                  <a:pt x="185554" y="180690"/>
                </a:cubicBezTo>
                <a:cubicBezTo>
                  <a:pt x="189422" y="176819"/>
                  <a:pt x="189419" y="170546"/>
                  <a:pt x="185549" y="166678"/>
                </a:cubicBezTo>
                <a:lnTo>
                  <a:pt x="176207" y="157346"/>
                </a:lnTo>
                <a:lnTo>
                  <a:pt x="185549" y="148005"/>
                </a:lnTo>
                <a:cubicBezTo>
                  <a:pt x="189419" y="144137"/>
                  <a:pt x="189422" y="137864"/>
                  <a:pt x="185554" y="133993"/>
                </a:cubicBezTo>
                <a:cubicBezTo>
                  <a:pt x="181686" y="130122"/>
                  <a:pt x="175412" y="130120"/>
                  <a:pt x="171542" y="133988"/>
                </a:cubicBezTo>
                <a:lnTo>
                  <a:pt x="162200" y="143329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754982" y="3177625"/>
            <a:ext cx="238041" cy="236354"/>
          </a:xfrm>
          <a:custGeom>
            <a:avLst/>
            <a:gdLst/>
            <a:ahLst/>
            <a:cxnLst/>
            <a:rect l="0" t="0" r="0" b="0"/>
            <a:pathLst>
              <a:path w="238041" h="236354">
                <a:moveTo>
                  <a:pt x="45825" y="9"/>
                </a:moveTo>
                <a:lnTo>
                  <a:pt x="79257" y="9"/>
                </a:lnTo>
                <a:lnTo>
                  <a:pt x="79257" y="34066"/>
                </a:lnTo>
                <a:lnTo>
                  <a:pt x="15245" y="34066"/>
                </a:lnTo>
                <a:lnTo>
                  <a:pt x="33997" y="6894"/>
                </a:lnTo>
                <a:cubicBezTo>
                  <a:pt x="35968" y="2961"/>
                  <a:pt x="40891" y="9"/>
                  <a:pt x="45825" y="9"/>
                </a:cubicBezTo>
                <a:close/>
                <a:moveTo>
                  <a:pt x="163419" y="34056"/>
                </a:moveTo>
                <a:lnTo>
                  <a:pt x="99069" y="34056"/>
                </a:lnTo>
                <a:lnTo>
                  <a:pt x="99069" y="0"/>
                </a:lnTo>
                <a:lnTo>
                  <a:pt x="133493" y="0"/>
                </a:lnTo>
                <a:cubicBezTo>
                  <a:pt x="138416" y="0"/>
                  <a:pt x="142359" y="2951"/>
                  <a:pt x="145311" y="6894"/>
                </a:cubicBezTo>
                <a:lnTo>
                  <a:pt x="163409" y="34066"/>
                </a:lnTo>
                <a:close/>
                <a:moveTo>
                  <a:pt x="227917" y="173731"/>
                </a:moveTo>
                <a:cubicBezTo>
                  <a:pt x="238041" y="192533"/>
                  <a:pt x="225133" y="216277"/>
                  <a:pt x="202815" y="216277"/>
                </a:cubicBezTo>
                <a:lnTo>
                  <a:pt x="188630" y="216277"/>
                </a:lnTo>
                <a:lnTo>
                  <a:pt x="188630" y="225638"/>
                </a:lnTo>
                <a:cubicBezTo>
                  <a:pt x="188635" y="229693"/>
                  <a:pt x="186168" y="233342"/>
                  <a:pt x="182403" y="234848"/>
                </a:cubicBezTo>
                <a:cubicBezTo>
                  <a:pt x="178638" y="236354"/>
                  <a:pt x="174335" y="235413"/>
                  <a:pt x="171542" y="232474"/>
                </a:cubicBezTo>
                <a:lnTo>
                  <a:pt x="153235" y="213196"/>
                </a:lnTo>
                <a:cubicBezTo>
                  <a:pt x="149563" y="209355"/>
                  <a:pt x="149590" y="203296"/>
                  <a:pt x="153295" y="199487"/>
                </a:cubicBezTo>
                <a:lnTo>
                  <a:pt x="171542" y="180279"/>
                </a:lnTo>
                <a:cubicBezTo>
                  <a:pt x="174333" y="177340"/>
                  <a:pt x="178634" y="176399"/>
                  <a:pt x="182398" y="177902"/>
                </a:cubicBezTo>
                <a:cubicBezTo>
                  <a:pt x="186162" y="179406"/>
                  <a:pt x="188631" y="183051"/>
                  <a:pt x="188630" y="187104"/>
                </a:cubicBezTo>
                <a:lnTo>
                  <a:pt x="188630" y="196465"/>
                </a:lnTo>
                <a:lnTo>
                  <a:pt x="202815" y="196465"/>
                </a:lnTo>
                <a:cubicBezTo>
                  <a:pt x="209393" y="196465"/>
                  <a:pt x="213850" y="189382"/>
                  <a:pt x="210482" y="183122"/>
                </a:cubicBezTo>
                <a:cubicBezTo>
                  <a:pt x="208135" y="178340"/>
                  <a:pt x="209990" y="172558"/>
                  <a:pt x="214681" y="170034"/>
                </a:cubicBezTo>
                <a:cubicBezTo>
                  <a:pt x="219372" y="167510"/>
                  <a:pt x="225219" y="169148"/>
                  <a:pt x="227917" y="173741"/>
                </a:cubicBezTo>
                <a:close/>
                <a:moveTo>
                  <a:pt x="145786" y="134077"/>
                </a:moveTo>
                <a:lnTo>
                  <a:pt x="153503" y="159129"/>
                </a:lnTo>
                <a:cubicBezTo>
                  <a:pt x="154688" y="162977"/>
                  <a:pt x="153425" y="167159"/>
                  <a:pt x="150310" y="169710"/>
                </a:cubicBezTo>
                <a:cubicBezTo>
                  <a:pt x="147195" y="172260"/>
                  <a:pt x="142846" y="172671"/>
                  <a:pt x="139308" y="170749"/>
                </a:cubicBezTo>
                <a:lnTo>
                  <a:pt x="131254" y="166381"/>
                </a:lnTo>
                <a:lnTo>
                  <a:pt x="121843" y="183260"/>
                </a:lnTo>
                <a:cubicBezTo>
                  <a:pt x="121773" y="183381"/>
                  <a:pt x="121701" y="183500"/>
                  <a:pt x="121625" y="183617"/>
                </a:cubicBezTo>
                <a:cubicBezTo>
                  <a:pt x="118416" y="188838"/>
                  <a:pt x="122032" y="196465"/>
                  <a:pt x="129580" y="196465"/>
                </a:cubicBezTo>
                <a:cubicBezTo>
                  <a:pt x="135051" y="196465"/>
                  <a:pt x="139486" y="200900"/>
                  <a:pt x="139486" y="206371"/>
                </a:cubicBezTo>
                <a:cubicBezTo>
                  <a:pt x="139486" y="211842"/>
                  <a:pt x="135051" y="216277"/>
                  <a:pt x="129580" y="216277"/>
                </a:cubicBezTo>
                <a:cubicBezTo>
                  <a:pt x="108282" y="216277"/>
                  <a:pt x="92650" y="193226"/>
                  <a:pt x="104637" y="173434"/>
                </a:cubicBezTo>
                <a:lnTo>
                  <a:pt x="113849" y="156930"/>
                </a:lnTo>
                <a:lnTo>
                  <a:pt x="105578" y="152443"/>
                </a:lnTo>
                <a:cubicBezTo>
                  <a:pt x="102001" y="150502"/>
                  <a:pt x="99975" y="146572"/>
                  <a:pt x="100469" y="142533"/>
                </a:cubicBezTo>
                <a:cubicBezTo>
                  <a:pt x="100963" y="138493"/>
                  <a:pt x="103877" y="135167"/>
                  <a:pt x="107816" y="134147"/>
                </a:cubicBezTo>
                <a:lnTo>
                  <a:pt x="133840" y="127401"/>
                </a:lnTo>
                <a:cubicBezTo>
                  <a:pt x="135006" y="127097"/>
                  <a:pt x="136218" y="127010"/>
                  <a:pt x="137416" y="127143"/>
                </a:cubicBezTo>
                <a:cubicBezTo>
                  <a:pt x="141347" y="127564"/>
                  <a:pt x="144646" y="130294"/>
                  <a:pt x="145796" y="134077"/>
                </a:cubicBezTo>
                <a:close/>
                <a:moveTo>
                  <a:pt x="144617" y="122299"/>
                </a:moveTo>
                <a:cubicBezTo>
                  <a:pt x="139959" y="119429"/>
                  <a:pt x="138508" y="113327"/>
                  <a:pt x="141378" y="108668"/>
                </a:cubicBezTo>
                <a:cubicBezTo>
                  <a:pt x="152651" y="90342"/>
                  <a:pt x="180437" y="89262"/>
                  <a:pt x="191225" y="109025"/>
                </a:cubicBezTo>
                <a:lnTo>
                  <a:pt x="201705" y="127173"/>
                </a:lnTo>
                <a:lnTo>
                  <a:pt x="209353" y="122675"/>
                </a:lnTo>
                <a:cubicBezTo>
                  <a:pt x="212806" y="120644"/>
                  <a:pt x="217144" y="120893"/>
                  <a:pt x="220342" y="123306"/>
                </a:cubicBezTo>
                <a:cubicBezTo>
                  <a:pt x="223541" y="125720"/>
                  <a:pt x="224970" y="129822"/>
                  <a:pt x="223964" y="133701"/>
                </a:cubicBezTo>
                <a:lnTo>
                  <a:pt x="217228" y="159684"/>
                </a:lnTo>
                <a:lnTo>
                  <a:pt x="217179" y="159862"/>
                </a:lnTo>
                <a:lnTo>
                  <a:pt x="217149" y="159981"/>
                </a:lnTo>
                <a:cubicBezTo>
                  <a:pt x="215676" y="165149"/>
                  <a:pt x="210338" y="168188"/>
                  <a:pt x="205143" y="166816"/>
                </a:cubicBezTo>
                <a:lnTo>
                  <a:pt x="179130" y="160070"/>
                </a:lnTo>
                <a:cubicBezTo>
                  <a:pt x="175251" y="159065"/>
                  <a:pt x="172360" y="155822"/>
                  <a:pt x="171805" y="151854"/>
                </a:cubicBezTo>
                <a:cubicBezTo>
                  <a:pt x="171250" y="147886"/>
                  <a:pt x="173140" y="143974"/>
                  <a:pt x="176594" y="141943"/>
                </a:cubicBezTo>
                <a:lnTo>
                  <a:pt x="184628" y="137217"/>
                </a:lnTo>
                <a:lnTo>
                  <a:pt x="173998" y="118822"/>
                </a:lnTo>
                <a:lnTo>
                  <a:pt x="173929" y="118693"/>
                </a:lnTo>
                <a:lnTo>
                  <a:pt x="173850" y="118564"/>
                </a:lnTo>
                <a:cubicBezTo>
                  <a:pt x="171086" y="113413"/>
                  <a:pt x="162359" y="112373"/>
                  <a:pt x="158248" y="119060"/>
                </a:cubicBezTo>
                <a:cubicBezTo>
                  <a:pt x="155378" y="123718"/>
                  <a:pt x="149276" y="125168"/>
                  <a:pt x="144617" y="122299"/>
                </a:cubicBezTo>
                <a:close/>
                <a:moveTo>
                  <a:pt x="128718" y="100882"/>
                </a:moveTo>
                <a:cubicBezTo>
                  <a:pt x="126143" y="105082"/>
                  <a:pt x="124954" y="109748"/>
                  <a:pt x="125053" y="114325"/>
                </a:cubicBezTo>
                <a:lnTo>
                  <a:pt x="104092" y="119763"/>
                </a:lnTo>
                <a:cubicBezTo>
                  <a:pt x="95234" y="122056"/>
                  <a:pt x="88363" y="129045"/>
                  <a:pt x="86221" y="137940"/>
                </a:cubicBezTo>
                <a:cubicBezTo>
                  <a:pt x="84079" y="146835"/>
                  <a:pt x="87016" y="156187"/>
                  <a:pt x="93859" y="162260"/>
                </a:cubicBezTo>
                <a:lnTo>
                  <a:pt x="91779" y="165984"/>
                </a:lnTo>
                <a:cubicBezTo>
                  <a:pt x="88678" y="171074"/>
                  <a:pt x="86652" y="176744"/>
                  <a:pt x="85825" y="182646"/>
                </a:cubicBezTo>
                <a:lnTo>
                  <a:pt x="14859" y="182646"/>
                </a:lnTo>
                <a:cubicBezTo>
                  <a:pt x="6934" y="182646"/>
                  <a:pt x="0" y="175712"/>
                  <a:pt x="0" y="167787"/>
                </a:cubicBezTo>
                <a:lnTo>
                  <a:pt x="0" y="63774"/>
                </a:lnTo>
                <a:cubicBezTo>
                  <a:pt x="0" y="55850"/>
                  <a:pt x="6934" y="48915"/>
                  <a:pt x="14859" y="48915"/>
                </a:cubicBezTo>
                <a:lnTo>
                  <a:pt x="163449" y="48915"/>
                </a:lnTo>
                <a:cubicBezTo>
                  <a:pt x="171373" y="48915"/>
                  <a:pt x="178308" y="55850"/>
                  <a:pt x="178308" y="63774"/>
                </a:cubicBezTo>
                <a:lnTo>
                  <a:pt x="178308" y="81140"/>
                </a:lnTo>
                <a:cubicBezTo>
                  <a:pt x="160140" y="76315"/>
                  <a:pt x="139238" y="83794"/>
                  <a:pt x="128728" y="100882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236207" y="5554287"/>
            <a:ext cx="237282" cy="237293"/>
          </a:xfrm>
          <a:custGeom>
            <a:avLst/>
            <a:gdLst/>
            <a:ahLst/>
            <a:cxnLst/>
            <a:rect l="0" t="0" r="0" b="0"/>
            <a:pathLst>
              <a:path w="237282" h="237293">
                <a:moveTo>
                  <a:pt x="40208" y="10693"/>
                </a:moveTo>
                <a:lnTo>
                  <a:pt x="40208" y="19935"/>
                </a:lnTo>
                <a:lnTo>
                  <a:pt x="135306" y="19935"/>
                </a:lnTo>
                <a:lnTo>
                  <a:pt x="135306" y="10693"/>
                </a:lnTo>
                <a:cubicBezTo>
                  <a:pt x="135302" y="6685"/>
                  <a:pt x="137714" y="3070"/>
                  <a:pt x="141416" y="1535"/>
                </a:cubicBezTo>
                <a:cubicBezTo>
                  <a:pt x="145118" y="0"/>
                  <a:pt x="149381" y="846"/>
                  <a:pt x="152215" y="3679"/>
                </a:cubicBezTo>
                <a:lnTo>
                  <a:pt x="171334" y="22798"/>
                </a:lnTo>
                <a:cubicBezTo>
                  <a:pt x="173213" y="24649"/>
                  <a:pt x="174275" y="27175"/>
                  <a:pt x="174282" y="29813"/>
                </a:cubicBezTo>
                <a:cubicBezTo>
                  <a:pt x="174289" y="32451"/>
                  <a:pt x="173242" y="34983"/>
                  <a:pt x="171373" y="36845"/>
                </a:cubicBezTo>
                <a:lnTo>
                  <a:pt x="152195" y="56013"/>
                </a:lnTo>
                <a:cubicBezTo>
                  <a:pt x="149362" y="58845"/>
                  <a:pt x="145102" y="59692"/>
                  <a:pt x="141401" y="58159"/>
                </a:cubicBezTo>
                <a:cubicBezTo>
                  <a:pt x="137700" y="56626"/>
                  <a:pt x="135287" y="53015"/>
                  <a:pt x="135286" y="49009"/>
                </a:cubicBezTo>
                <a:lnTo>
                  <a:pt x="135286" y="39757"/>
                </a:lnTo>
                <a:lnTo>
                  <a:pt x="40188" y="39757"/>
                </a:lnTo>
                <a:lnTo>
                  <a:pt x="40188" y="49009"/>
                </a:lnTo>
                <a:cubicBezTo>
                  <a:pt x="40187" y="53015"/>
                  <a:pt x="37774" y="56626"/>
                  <a:pt x="34073" y="58159"/>
                </a:cubicBezTo>
                <a:cubicBezTo>
                  <a:pt x="30372" y="59692"/>
                  <a:pt x="26112" y="58845"/>
                  <a:pt x="23279" y="56013"/>
                </a:cubicBezTo>
                <a:lnTo>
                  <a:pt x="4140" y="36845"/>
                </a:lnTo>
                <a:cubicBezTo>
                  <a:pt x="2287" y="34997"/>
                  <a:pt x="1243" y="32488"/>
                  <a:pt x="1238" y="29871"/>
                </a:cubicBezTo>
                <a:lnTo>
                  <a:pt x="1238" y="29841"/>
                </a:lnTo>
                <a:cubicBezTo>
                  <a:pt x="1234" y="27342"/>
                  <a:pt x="2180" y="24934"/>
                  <a:pt x="3883" y="23105"/>
                </a:cubicBezTo>
                <a:lnTo>
                  <a:pt x="4170" y="22808"/>
                </a:lnTo>
                <a:lnTo>
                  <a:pt x="23289" y="3689"/>
                </a:lnTo>
                <a:cubicBezTo>
                  <a:pt x="26122" y="857"/>
                  <a:pt x="30382" y="10"/>
                  <a:pt x="34083" y="1543"/>
                </a:cubicBezTo>
                <a:cubicBezTo>
                  <a:pt x="37784" y="3076"/>
                  <a:pt x="40197" y="6687"/>
                  <a:pt x="40198" y="10693"/>
                </a:cubicBezTo>
                <a:close/>
                <a:moveTo>
                  <a:pt x="200408" y="65968"/>
                </a:moveTo>
                <a:lnTo>
                  <a:pt x="200705" y="65671"/>
                </a:lnTo>
                <a:cubicBezTo>
                  <a:pt x="202534" y="63968"/>
                  <a:pt x="204942" y="63023"/>
                  <a:pt x="207441" y="63026"/>
                </a:cubicBezTo>
                <a:lnTo>
                  <a:pt x="207481" y="63026"/>
                </a:lnTo>
                <a:cubicBezTo>
                  <a:pt x="210007" y="63036"/>
                  <a:pt x="212533" y="64007"/>
                  <a:pt x="214454" y="65929"/>
                </a:cubicBezTo>
                <a:lnTo>
                  <a:pt x="233603" y="85087"/>
                </a:lnTo>
                <a:cubicBezTo>
                  <a:pt x="236435" y="87920"/>
                  <a:pt x="237282" y="92180"/>
                  <a:pt x="235749" y="95881"/>
                </a:cubicBezTo>
                <a:cubicBezTo>
                  <a:pt x="234216" y="99582"/>
                  <a:pt x="230605" y="101996"/>
                  <a:pt x="226599" y="101996"/>
                </a:cubicBezTo>
                <a:lnTo>
                  <a:pt x="217357" y="101996"/>
                </a:lnTo>
                <a:lnTo>
                  <a:pt x="217357" y="197094"/>
                </a:lnTo>
                <a:lnTo>
                  <a:pt x="226599" y="197094"/>
                </a:lnTo>
                <a:cubicBezTo>
                  <a:pt x="230605" y="197095"/>
                  <a:pt x="234216" y="199508"/>
                  <a:pt x="235749" y="203210"/>
                </a:cubicBezTo>
                <a:cubicBezTo>
                  <a:pt x="237282" y="206911"/>
                  <a:pt x="236435" y="211171"/>
                  <a:pt x="233603" y="214004"/>
                </a:cubicBezTo>
                <a:lnTo>
                  <a:pt x="214454" y="233152"/>
                </a:lnTo>
                <a:cubicBezTo>
                  <a:pt x="212591" y="235018"/>
                  <a:pt x="210060" y="236064"/>
                  <a:pt x="207423" y="236057"/>
                </a:cubicBezTo>
                <a:cubicBezTo>
                  <a:pt x="204786" y="236049"/>
                  <a:pt x="202260" y="234989"/>
                  <a:pt x="200408" y="233112"/>
                </a:cubicBezTo>
                <a:lnTo>
                  <a:pt x="181289" y="213994"/>
                </a:lnTo>
                <a:cubicBezTo>
                  <a:pt x="178464" y="211160"/>
                  <a:pt x="177621" y="206904"/>
                  <a:pt x="179153" y="203208"/>
                </a:cubicBezTo>
                <a:cubicBezTo>
                  <a:pt x="180685" y="199511"/>
                  <a:pt x="184291" y="197099"/>
                  <a:pt x="188293" y="197094"/>
                </a:cubicBezTo>
                <a:lnTo>
                  <a:pt x="197545" y="197094"/>
                </a:lnTo>
                <a:lnTo>
                  <a:pt x="197545" y="101996"/>
                </a:lnTo>
                <a:lnTo>
                  <a:pt x="188293" y="101996"/>
                </a:lnTo>
                <a:cubicBezTo>
                  <a:pt x="184287" y="101996"/>
                  <a:pt x="180676" y="99582"/>
                  <a:pt x="179143" y="95881"/>
                </a:cubicBezTo>
                <a:cubicBezTo>
                  <a:pt x="177610" y="92180"/>
                  <a:pt x="178457" y="87920"/>
                  <a:pt x="181289" y="85087"/>
                </a:cubicBezTo>
                <a:close/>
                <a:moveTo>
                  <a:pt x="10272" y="72932"/>
                </a:moveTo>
                <a:lnTo>
                  <a:pt x="42407" y="72932"/>
                </a:lnTo>
                <a:lnTo>
                  <a:pt x="42407" y="135241"/>
                </a:lnTo>
                <a:cubicBezTo>
                  <a:pt x="42407" y="140712"/>
                  <a:pt x="46842" y="145147"/>
                  <a:pt x="52313" y="145147"/>
                </a:cubicBezTo>
                <a:lnTo>
                  <a:pt x="112046" y="145147"/>
                </a:lnTo>
                <a:cubicBezTo>
                  <a:pt x="117517" y="145147"/>
                  <a:pt x="121952" y="140712"/>
                  <a:pt x="121952" y="135241"/>
                </a:cubicBezTo>
                <a:lnTo>
                  <a:pt x="121952" y="72932"/>
                </a:lnTo>
                <a:lnTo>
                  <a:pt x="154087" y="72932"/>
                </a:lnTo>
                <a:cubicBezTo>
                  <a:pt x="160249" y="72932"/>
                  <a:pt x="164360" y="77043"/>
                  <a:pt x="164360" y="83205"/>
                </a:cubicBezTo>
                <a:lnTo>
                  <a:pt x="164360" y="227020"/>
                </a:lnTo>
                <a:cubicBezTo>
                  <a:pt x="164360" y="233182"/>
                  <a:pt x="160249" y="237293"/>
                  <a:pt x="154087" y="237293"/>
                </a:cubicBezTo>
                <a:lnTo>
                  <a:pt x="10272" y="237293"/>
                </a:lnTo>
                <a:cubicBezTo>
                  <a:pt x="4110" y="237293"/>
                  <a:pt x="0" y="233182"/>
                  <a:pt x="0" y="227020"/>
                </a:cubicBezTo>
                <a:lnTo>
                  <a:pt x="0" y="83205"/>
                </a:lnTo>
                <a:cubicBezTo>
                  <a:pt x="0" y="77043"/>
                  <a:pt x="4110" y="72932"/>
                  <a:pt x="10272" y="72932"/>
                </a:cubicBezTo>
                <a:close/>
                <a:moveTo>
                  <a:pt x="102130" y="72932"/>
                </a:moveTo>
                <a:lnTo>
                  <a:pt x="102130" y="125335"/>
                </a:lnTo>
                <a:lnTo>
                  <a:pt x="62209" y="125335"/>
                </a:lnTo>
                <a:lnTo>
                  <a:pt x="62209" y="72932"/>
                </a:lnTo>
                <a:lnTo>
                  <a:pt x="102140" y="72932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591927" y="2334387"/>
            <a:ext cx="1624584" cy="4160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700" b="0">
                <a:solidFill>
                  <a:srgbClr val="F4F4F4"/>
                </a:solidFill>
                <a:latin typeface="Roboto"/>
              </a:rPr>
              <a:t>Enregistrer tous les
changements dans les niveaux
de stock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05960" y="2436749"/>
            <a:ext cx="2278380" cy="194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2C2C2C"/>
                </a:solidFill>
                <a:latin typeface="Roboto"/>
              </a:rPr>
              <a:t>Suivre les Ajouts et les Ajustements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0188" y="1644269"/>
            <a:ext cx="1941576" cy="194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2C2C2C"/>
                </a:solidFill>
                <a:latin typeface="Roboto"/>
              </a:rPr>
              <a:t>Ajuster les Quantités de Stock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05960" y="3126867"/>
            <a:ext cx="1426464" cy="4160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F4F4F4"/>
                </a:solidFill>
                <a:latin typeface="Roboto"/>
              </a:rPr>
              <a:t>Réapprovisionner les stocks
pour maintenir des niveaux
optimaux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02798" y="3229229"/>
            <a:ext cx="1337310" cy="194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2C2C2C"/>
                </a:solidFill>
                <a:latin typeface="Roboto"/>
              </a:rPr>
              <a:t>Restockage Efficace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5960" y="1541907"/>
            <a:ext cx="1416558" cy="4160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F4F4F4"/>
                </a:solidFill>
                <a:latin typeface="Roboto"/>
              </a:rPr>
              <a:t>Mettre à jour les niveaux de
stock pour refléter les
changements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63128" y="3978783"/>
            <a:ext cx="1396746" cy="2773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700" b="0">
                <a:solidFill>
                  <a:srgbClr val="F4F4F4"/>
                </a:solidFill>
                <a:latin typeface="Roboto"/>
              </a:rPr>
              <a:t>Assurer que les niveaux de
stock sont équilibrés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05960" y="3942461"/>
            <a:ext cx="2050542" cy="3883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2C2C2C"/>
                </a:solidFill>
                <a:latin typeface="Roboto"/>
              </a:rPr>
              <a:t>Maintenir des Niveaux de Stock
Optimaux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49210" y="4814189"/>
            <a:ext cx="2001012" cy="194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2C2C2C"/>
                </a:solidFill>
                <a:latin typeface="Roboto"/>
              </a:rPr>
              <a:t>Prévenir les Ruptures de Stock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05960" y="4771263"/>
            <a:ext cx="1406652" cy="2773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F4F4F4"/>
                </a:solidFill>
                <a:latin typeface="Roboto"/>
              </a:rPr>
              <a:t>Éviter les situations où les
produits sont indisponibles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77169" y="868299"/>
            <a:ext cx="2704338" cy="231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4F4F4"/>
                </a:solidFill>
                <a:latin typeface="Roboto"/>
              </a:rPr>
              <a:t>Processus de Gestion des Stocks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38120" y="5504307"/>
            <a:ext cx="1505712" cy="4160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700" b="0">
                <a:solidFill>
                  <a:srgbClr val="F4F4F4"/>
                </a:solidFill>
                <a:latin typeface="Roboto"/>
              </a:rPr>
              <a:t>Réduire les stocks
excédentaires pour optimiser
l'espace et les coûts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05960" y="5606669"/>
            <a:ext cx="1723644" cy="194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2C2C2C"/>
                </a:solidFill>
                <a:latin typeface="Roboto"/>
              </a:rPr>
              <a:t>Minimiser l'Excès de Stock</a:t>
            </a:r>
          </a:p>
        </p:txBody>
      </p:sp>
    </p:spTree>
    <p:extLst>
      <p:ext uri="{BB962C8B-B14F-4D97-AF65-F5344CB8AC3E}">
        <p14:creationId xmlns:p14="http://schemas.microsoft.com/office/powerpoint/2010/main" val="1562774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1365421" y="1851196"/>
            <a:ext cx="1223318" cy="667264"/>
            <a:chOff x="908221" y="1223318"/>
            <a:chExt cx="1223318" cy="667264"/>
          </a:xfrm>
        </p:grpSpPr>
        <p:sp>
          <p:nvSpPr>
            <p:cNvPr id="2" name="Rounded Rectangle 1"/>
            <p:cNvSpPr/>
            <p:nvPr/>
          </p:nvSpPr>
          <p:spPr>
            <a:xfrm>
              <a:off x="908221" y="1223318"/>
              <a:ext cx="1223318" cy="667264"/>
            </a:xfrm>
            <a:custGeom>
              <a:avLst/>
              <a:gdLst/>
              <a:ahLst/>
              <a:cxnLst/>
              <a:rect l="0" t="0" r="0" b="0"/>
              <a:pathLst>
                <a:path w="1223318" h="667264">
                  <a:moveTo>
                    <a:pt x="0" y="0"/>
                  </a:moveTo>
                  <a:lnTo>
                    <a:pt x="1223318" y="0"/>
                  </a:lnTo>
                  <a:lnTo>
                    <a:pt x="1223318" y="667264"/>
                  </a:lnTo>
                  <a:lnTo>
                    <a:pt x="0" y="667264"/>
                  </a:ln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908221" y="1223318"/>
              <a:ext cx="1223318" cy="667264"/>
            </a:xfrm>
            <a:custGeom>
              <a:avLst/>
              <a:gdLst/>
              <a:ahLst/>
              <a:cxnLst/>
              <a:rect l="0" t="0" r="0" b="0"/>
              <a:pathLst>
                <a:path w="1223318" h="667264">
                  <a:moveTo>
                    <a:pt x="0" y="0"/>
                  </a:moveTo>
                  <a:lnTo>
                    <a:pt x="1223318" y="0"/>
                  </a:lnTo>
                  <a:moveTo>
                    <a:pt x="1223318" y="667264"/>
                  </a:moveTo>
                  <a:lnTo>
                    <a:pt x="0" y="667264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198605" y="1851196"/>
            <a:ext cx="166816" cy="667264"/>
            <a:chOff x="741405" y="1223318"/>
            <a:chExt cx="166816" cy="667264"/>
          </a:xfrm>
        </p:grpSpPr>
        <p:sp>
          <p:nvSpPr>
            <p:cNvPr id="5" name="Rounded Rectangle 4"/>
            <p:cNvSpPr/>
            <p:nvPr/>
          </p:nvSpPr>
          <p:spPr>
            <a:xfrm>
              <a:off x="741405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166816" y="148281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close/>
                  <a:moveTo>
                    <a:pt x="166816" y="148281"/>
                  </a:moveTo>
                  <a:lnTo>
                    <a:pt x="166816" y="518983"/>
                  </a:lnTo>
                  <a:lnTo>
                    <a:pt x="0" y="518983"/>
                  </a:lnTo>
                  <a:lnTo>
                    <a:pt x="0" y="148281"/>
                  </a:lnTo>
                  <a:close/>
                  <a:moveTo>
                    <a:pt x="166816" y="667264"/>
                  </a:moveTo>
                  <a:lnTo>
                    <a:pt x="148281" y="667264"/>
                  </a:lnTo>
                  <a:cubicBezTo>
                    <a:pt x="66387" y="667264"/>
                    <a:pt x="0" y="600877"/>
                    <a:pt x="0" y="518983"/>
                  </a:cubicBezTo>
                  <a:lnTo>
                    <a:pt x="166816" y="518983"/>
                  </a:ln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41405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148281"/>
                  </a:move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moveTo>
                    <a:pt x="166816" y="667264"/>
                  </a:moveTo>
                  <a:lnTo>
                    <a:pt x="148281" y="667264"/>
                  </a:lnTo>
                  <a:cubicBezTo>
                    <a:pt x="66387" y="667264"/>
                    <a:pt x="0" y="600877"/>
                    <a:pt x="0" y="518983"/>
                  </a:cubicBezTo>
                  <a:moveTo>
                    <a:pt x="0" y="518983"/>
                  </a:moveTo>
                  <a:lnTo>
                    <a:pt x="0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88740" y="1851196"/>
            <a:ext cx="166816" cy="667264"/>
            <a:chOff x="2131540" y="1223318"/>
            <a:chExt cx="166816" cy="667264"/>
          </a:xfrm>
        </p:grpSpPr>
        <p:sp>
          <p:nvSpPr>
            <p:cNvPr id="8" name="Rounded Rectangle 7"/>
            <p:cNvSpPr/>
            <p:nvPr/>
          </p:nvSpPr>
          <p:spPr>
            <a:xfrm>
              <a:off x="2131540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lnTo>
                    <a:pt x="0" y="148281"/>
                  </a:lnTo>
                  <a:close/>
                  <a:moveTo>
                    <a:pt x="0" y="518983"/>
                  </a:moveTo>
                  <a:lnTo>
                    <a:pt x="0" y="148281"/>
                  </a:lnTo>
                  <a:lnTo>
                    <a:pt x="166816" y="148281"/>
                  </a:lnTo>
                  <a:lnTo>
                    <a:pt x="166816" y="518983"/>
                  </a:lnTo>
                  <a:close/>
                  <a:moveTo>
                    <a:pt x="18535" y="667264"/>
                  </a:moveTo>
                  <a:lnTo>
                    <a:pt x="0" y="667264"/>
                  </a:lnTo>
                  <a:lnTo>
                    <a:pt x="0" y="518983"/>
                  </a:lnTo>
                  <a:lnTo>
                    <a:pt x="166816" y="518983"/>
                  </a:lnTo>
                  <a:cubicBezTo>
                    <a:pt x="166816" y="600877"/>
                    <a:pt x="100428" y="667264"/>
                    <a:pt x="18535" y="667264"/>
                  </a:cubicBez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31540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moveTo>
                    <a:pt x="166816" y="518983"/>
                  </a:moveTo>
                  <a:cubicBezTo>
                    <a:pt x="166816" y="600877"/>
                    <a:pt x="100428" y="667264"/>
                    <a:pt x="18535" y="667264"/>
                  </a:cubicBezTo>
                  <a:lnTo>
                    <a:pt x="0" y="667264"/>
                  </a:lnTo>
                  <a:moveTo>
                    <a:pt x="166816" y="518983"/>
                  </a:moveTo>
                  <a:lnTo>
                    <a:pt x="166816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60340" y="1851196"/>
            <a:ext cx="1223318" cy="667264"/>
            <a:chOff x="3503140" y="1223318"/>
            <a:chExt cx="1223318" cy="667264"/>
          </a:xfrm>
        </p:grpSpPr>
        <p:sp>
          <p:nvSpPr>
            <p:cNvPr id="11" name="Rounded Rectangle 10"/>
            <p:cNvSpPr/>
            <p:nvPr/>
          </p:nvSpPr>
          <p:spPr>
            <a:xfrm>
              <a:off x="3503140" y="1223318"/>
              <a:ext cx="1223318" cy="667264"/>
            </a:xfrm>
            <a:custGeom>
              <a:avLst/>
              <a:gdLst/>
              <a:ahLst/>
              <a:cxnLst/>
              <a:rect l="0" t="0" r="0" b="0"/>
              <a:pathLst>
                <a:path w="1223318" h="667264">
                  <a:moveTo>
                    <a:pt x="0" y="0"/>
                  </a:moveTo>
                  <a:lnTo>
                    <a:pt x="1223318" y="0"/>
                  </a:lnTo>
                  <a:lnTo>
                    <a:pt x="1223318" y="667264"/>
                  </a:lnTo>
                  <a:lnTo>
                    <a:pt x="0" y="667264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503140" y="1223318"/>
              <a:ext cx="1223318" cy="667264"/>
            </a:xfrm>
            <a:custGeom>
              <a:avLst/>
              <a:gdLst/>
              <a:ahLst/>
              <a:cxnLst/>
              <a:rect l="0" t="0" r="0" b="0"/>
              <a:pathLst>
                <a:path w="1223318" h="667264">
                  <a:moveTo>
                    <a:pt x="0" y="0"/>
                  </a:moveTo>
                  <a:lnTo>
                    <a:pt x="1223318" y="0"/>
                  </a:lnTo>
                  <a:moveTo>
                    <a:pt x="1223318" y="667264"/>
                  </a:moveTo>
                  <a:lnTo>
                    <a:pt x="0" y="667264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93524" y="1851196"/>
            <a:ext cx="166816" cy="667264"/>
            <a:chOff x="3336324" y="1223318"/>
            <a:chExt cx="166816" cy="667264"/>
          </a:xfrm>
        </p:grpSpPr>
        <p:sp>
          <p:nvSpPr>
            <p:cNvPr id="14" name="Rounded Rectangle 13"/>
            <p:cNvSpPr/>
            <p:nvPr/>
          </p:nvSpPr>
          <p:spPr>
            <a:xfrm>
              <a:off x="3336324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166816" y="148281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close/>
                  <a:moveTo>
                    <a:pt x="166816" y="148281"/>
                  </a:moveTo>
                  <a:lnTo>
                    <a:pt x="166816" y="518983"/>
                  </a:lnTo>
                  <a:lnTo>
                    <a:pt x="0" y="518983"/>
                  </a:lnTo>
                  <a:lnTo>
                    <a:pt x="0" y="148281"/>
                  </a:lnTo>
                  <a:close/>
                  <a:moveTo>
                    <a:pt x="166816" y="667264"/>
                  </a:moveTo>
                  <a:lnTo>
                    <a:pt x="148281" y="667264"/>
                  </a:lnTo>
                  <a:cubicBezTo>
                    <a:pt x="66387" y="667264"/>
                    <a:pt x="0" y="600877"/>
                    <a:pt x="0" y="518983"/>
                  </a:cubicBezTo>
                  <a:lnTo>
                    <a:pt x="166816" y="518983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336324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148281"/>
                  </a:move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moveTo>
                    <a:pt x="166816" y="667264"/>
                  </a:moveTo>
                  <a:lnTo>
                    <a:pt x="148281" y="667264"/>
                  </a:lnTo>
                  <a:cubicBezTo>
                    <a:pt x="66387" y="667264"/>
                    <a:pt x="0" y="600877"/>
                    <a:pt x="0" y="518983"/>
                  </a:cubicBezTo>
                  <a:moveTo>
                    <a:pt x="0" y="518983"/>
                  </a:moveTo>
                  <a:lnTo>
                    <a:pt x="0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83659" y="1851196"/>
            <a:ext cx="166816" cy="667264"/>
            <a:chOff x="4726459" y="1223318"/>
            <a:chExt cx="166816" cy="667264"/>
          </a:xfrm>
        </p:grpSpPr>
        <p:sp>
          <p:nvSpPr>
            <p:cNvPr id="17" name="Rounded Rectangle 16"/>
            <p:cNvSpPr/>
            <p:nvPr/>
          </p:nvSpPr>
          <p:spPr>
            <a:xfrm>
              <a:off x="4726459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lnTo>
                    <a:pt x="0" y="148281"/>
                  </a:lnTo>
                  <a:close/>
                  <a:moveTo>
                    <a:pt x="0" y="518983"/>
                  </a:moveTo>
                  <a:lnTo>
                    <a:pt x="0" y="148281"/>
                  </a:lnTo>
                  <a:lnTo>
                    <a:pt x="166816" y="148281"/>
                  </a:lnTo>
                  <a:lnTo>
                    <a:pt x="166816" y="518983"/>
                  </a:lnTo>
                  <a:close/>
                  <a:moveTo>
                    <a:pt x="18535" y="667264"/>
                  </a:moveTo>
                  <a:lnTo>
                    <a:pt x="0" y="667264"/>
                  </a:lnTo>
                  <a:lnTo>
                    <a:pt x="0" y="518983"/>
                  </a:lnTo>
                  <a:lnTo>
                    <a:pt x="166816" y="518983"/>
                  </a:lnTo>
                  <a:cubicBezTo>
                    <a:pt x="166816" y="600877"/>
                    <a:pt x="100428" y="667264"/>
                    <a:pt x="18535" y="667264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726459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moveTo>
                    <a:pt x="166816" y="518983"/>
                  </a:moveTo>
                  <a:cubicBezTo>
                    <a:pt x="166816" y="600877"/>
                    <a:pt x="100428" y="667264"/>
                    <a:pt x="18535" y="667264"/>
                  </a:cubicBezTo>
                  <a:lnTo>
                    <a:pt x="0" y="667264"/>
                  </a:lnTo>
                  <a:moveTo>
                    <a:pt x="166816" y="518983"/>
                  </a:moveTo>
                  <a:lnTo>
                    <a:pt x="166816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555259" y="1851196"/>
            <a:ext cx="1223318" cy="667264"/>
            <a:chOff x="6098059" y="1223318"/>
            <a:chExt cx="1223318" cy="667264"/>
          </a:xfrm>
        </p:grpSpPr>
        <p:sp>
          <p:nvSpPr>
            <p:cNvPr id="20" name="Rounded Rectangle 19"/>
            <p:cNvSpPr/>
            <p:nvPr/>
          </p:nvSpPr>
          <p:spPr>
            <a:xfrm>
              <a:off x="6098059" y="1223318"/>
              <a:ext cx="1223318" cy="667264"/>
            </a:xfrm>
            <a:custGeom>
              <a:avLst/>
              <a:gdLst/>
              <a:ahLst/>
              <a:cxnLst/>
              <a:rect l="0" t="0" r="0" b="0"/>
              <a:pathLst>
                <a:path w="1223318" h="667264">
                  <a:moveTo>
                    <a:pt x="0" y="0"/>
                  </a:moveTo>
                  <a:lnTo>
                    <a:pt x="1223318" y="0"/>
                  </a:lnTo>
                  <a:lnTo>
                    <a:pt x="1223318" y="667264"/>
                  </a:lnTo>
                  <a:lnTo>
                    <a:pt x="0" y="667264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098059" y="1223318"/>
              <a:ext cx="1223318" cy="667264"/>
            </a:xfrm>
            <a:custGeom>
              <a:avLst/>
              <a:gdLst/>
              <a:ahLst/>
              <a:cxnLst/>
              <a:rect l="0" t="0" r="0" b="0"/>
              <a:pathLst>
                <a:path w="1223318" h="667264">
                  <a:moveTo>
                    <a:pt x="0" y="0"/>
                  </a:moveTo>
                  <a:lnTo>
                    <a:pt x="1223318" y="0"/>
                  </a:lnTo>
                  <a:moveTo>
                    <a:pt x="1223318" y="667264"/>
                  </a:moveTo>
                  <a:lnTo>
                    <a:pt x="0" y="667264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388443" y="1851196"/>
            <a:ext cx="166816" cy="667264"/>
            <a:chOff x="5931243" y="1223318"/>
            <a:chExt cx="166816" cy="667264"/>
          </a:xfrm>
        </p:grpSpPr>
        <p:sp>
          <p:nvSpPr>
            <p:cNvPr id="23" name="Rounded Rectangle 22"/>
            <p:cNvSpPr/>
            <p:nvPr/>
          </p:nvSpPr>
          <p:spPr>
            <a:xfrm>
              <a:off x="5931243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166816" y="148281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close/>
                  <a:moveTo>
                    <a:pt x="166816" y="148281"/>
                  </a:moveTo>
                  <a:lnTo>
                    <a:pt x="166816" y="518983"/>
                  </a:lnTo>
                  <a:lnTo>
                    <a:pt x="0" y="518983"/>
                  </a:lnTo>
                  <a:lnTo>
                    <a:pt x="0" y="148281"/>
                  </a:lnTo>
                  <a:close/>
                  <a:moveTo>
                    <a:pt x="166816" y="667264"/>
                  </a:moveTo>
                  <a:lnTo>
                    <a:pt x="148281" y="667264"/>
                  </a:lnTo>
                  <a:cubicBezTo>
                    <a:pt x="66387" y="667264"/>
                    <a:pt x="0" y="600877"/>
                    <a:pt x="0" y="518983"/>
                  </a:cubicBezTo>
                  <a:lnTo>
                    <a:pt x="166816" y="518983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931243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148281"/>
                  </a:move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moveTo>
                    <a:pt x="166816" y="667264"/>
                  </a:moveTo>
                  <a:lnTo>
                    <a:pt x="148281" y="667264"/>
                  </a:lnTo>
                  <a:cubicBezTo>
                    <a:pt x="66387" y="667264"/>
                    <a:pt x="0" y="600877"/>
                    <a:pt x="0" y="518983"/>
                  </a:cubicBezTo>
                  <a:moveTo>
                    <a:pt x="0" y="518983"/>
                  </a:moveTo>
                  <a:lnTo>
                    <a:pt x="0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778578" y="1851196"/>
            <a:ext cx="166816" cy="667264"/>
            <a:chOff x="7321378" y="1223318"/>
            <a:chExt cx="166816" cy="667264"/>
          </a:xfrm>
        </p:grpSpPr>
        <p:sp>
          <p:nvSpPr>
            <p:cNvPr id="26" name="Rounded Rectangle 25"/>
            <p:cNvSpPr/>
            <p:nvPr/>
          </p:nvSpPr>
          <p:spPr>
            <a:xfrm>
              <a:off x="7321378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lnTo>
                    <a:pt x="0" y="148281"/>
                  </a:lnTo>
                  <a:close/>
                  <a:moveTo>
                    <a:pt x="0" y="518983"/>
                  </a:moveTo>
                  <a:lnTo>
                    <a:pt x="0" y="148281"/>
                  </a:lnTo>
                  <a:lnTo>
                    <a:pt x="166816" y="148281"/>
                  </a:lnTo>
                  <a:lnTo>
                    <a:pt x="166816" y="518983"/>
                  </a:lnTo>
                  <a:close/>
                  <a:moveTo>
                    <a:pt x="18535" y="667264"/>
                  </a:moveTo>
                  <a:lnTo>
                    <a:pt x="0" y="667264"/>
                  </a:lnTo>
                  <a:lnTo>
                    <a:pt x="0" y="518983"/>
                  </a:lnTo>
                  <a:lnTo>
                    <a:pt x="166816" y="518983"/>
                  </a:lnTo>
                  <a:cubicBezTo>
                    <a:pt x="166816" y="600877"/>
                    <a:pt x="100428" y="667264"/>
                    <a:pt x="18535" y="667264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7321378" y="1223318"/>
              <a:ext cx="166816" cy="667264"/>
            </a:xfrm>
            <a:custGeom>
              <a:avLst/>
              <a:gdLst/>
              <a:ahLst/>
              <a:cxnLst/>
              <a:rect l="0" t="0" r="0" b="0"/>
              <a:pathLst>
                <a:path w="166816" h="667264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moveTo>
                    <a:pt x="166816" y="518983"/>
                  </a:moveTo>
                  <a:cubicBezTo>
                    <a:pt x="166816" y="600877"/>
                    <a:pt x="100428" y="667264"/>
                    <a:pt x="18535" y="667264"/>
                  </a:cubicBezTo>
                  <a:lnTo>
                    <a:pt x="0" y="667264"/>
                  </a:lnTo>
                  <a:moveTo>
                    <a:pt x="166816" y="518983"/>
                  </a:moveTo>
                  <a:lnTo>
                    <a:pt x="166816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061386" y="2847460"/>
            <a:ext cx="375336" cy="120478"/>
            <a:chOff x="2604186" y="2219582"/>
            <a:chExt cx="375336" cy="120478"/>
          </a:xfrm>
        </p:grpSpPr>
        <p:sp>
          <p:nvSpPr>
            <p:cNvPr id="29" name="Rounded Rectangle 28"/>
            <p:cNvSpPr/>
            <p:nvPr/>
          </p:nvSpPr>
          <p:spPr>
            <a:xfrm>
              <a:off x="2604186" y="2279821"/>
              <a:ext cx="370702" cy="9267"/>
            </a:xfrm>
            <a:custGeom>
              <a:avLst/>
              <a:gdLst/>
              <a:ahLst/>
              <a:cxnLst/>
              <a:rect l="0" t="0" r="0" b="0"/>
              <a:pathLst>
                <a:path w="370702" h="9267">
                  <a:moveTo>
                    <a:pt x="370702" y="0"/>
                  </a:move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919283" y="2219582"/>
              <a:ext cx="60239" cy="120478"/>
            </a:xfrm>
            <a:custGeom>
              <a:avLst/>
              <a:gdLst/>
              <a:ahLst/>
              <a:cxnLst/>
              <a:rect l="0" t="0" r="0" b="0"/>
              <a:pathLst>
                <a:path w="60239" h="120478">
                  <a:moveTo>
                    <a:pt x="0" y="0"/>
                  </a:moveTo>
                  <a:lnTo>
                    <a:pt x="60239" y="60239"/>
                  </a:lnTo>
                  <a:lnTo>
                    <a:pt x="0" y="120478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656305" y="2847460"/>
            <a:ext cx="375336" cy="120478"/>
            <a:chOff x="5199105" y="2219582"/>
            <a:chExt cx="375336" cy="120478"/>
          </a:xfrm>
        </p:grpSpPr>
        <p:sp>
          <p:nvSpPr>
            <p:cNvPr id="32" name="Rounded Rectangle 31"/>
            <p:cNvSpPr/>
            <p:nvPr/>
          </p:nvSpPr>
          <p:spPr>
            <a:xfrm>
              <a:off x="5199105" y="2279821"/>
              <a:ext cx="370702" cy="9267"/>
            </a:xfrm>
            <a:custGeom>
              <a:avLst/>
              <a:gdLst/>
              <a:ahLst/>
              <a:cxnLst/>
              <a:rect l="0" t="0" r="0" b="0"/>
              <a:pathLst>
                <a:path w="370702" h="9267">
                  <a:moveTo>
                    <a:pt x="370702" y="0"/>
                  </a:move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514202" y="2219582"/>
              <a:ext cx="60239" cy="120478"/>
            </a:xfrm>
            <a:custGeom>
              <a:avLst/>
              <a:gdLst/>
              <a:ahLst/>
              <a:cxnLst/>
              <a:rect l="0" t="0" r="0" b="0"/>
              <a:pathLst>
                <a:path w="60239" h="120478">
                  <a:moveTo>
                    <a:pt x="0" y="0"/>
                  </a:moveTo>
                  <a:lnTo>
                    <a:pt x="60239" y="60239"/>
                  </a:lnTo>
                  <a:lnTo>
                    <a:pt x="0" y="120478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02043" y="2296040"/>
            <a:ext cx="2150075" cy="1056502"/>
            <a:chOff x="444843" y="1668162"/>
            <a:chExt cx="2150075" cy="1056502"/>
          </a:xfrm>
        </p:grpSpPr>
        <p:sp>
          <p:nvSpPr>
            <p:cNvPr id="35" name="Rounded Rectangle 34"/>
            <p:cNvSpPr/>
            <p:nvPr/>
          </p:nvSpPr>
          <p:spPr>
            <a:xfrm>
              <a:off x="444843" y="1668162"/>
              <a:ext cx="2150075" cy="1056502"/>
            </a:xfrm>
            <a:custGeom>
              <a:avLst/>
              <a:gdLst/>
              <a:ahLst/>
              <a:cxnLst/>
              <a:rect l="0" t="0" r="0" b="0"/>
              <a:pathLst>
                <a:path w="2150075" h="1056502">
                  <a:moveTo>
                    <a:pt x="2150075" y="231689"/>
                  </a:moveTo>
                  <a:lnTo>
                    <a:pt x="2150075" y="444843"/>
                  </a:lnTo>
                  <a:lnTo>
                    <a:pt x="0" y="444843"/>
                  </a:lnTo>
                  <a:lnTo>
                    <a:pt x="0" y="231689"/>
                  </a:lnTo>
                  <a:close/>
                  <a:moveTo>
                    <a:pt x="0" y="231689"/>
                  </a:moveTo>
                  <a:lnTo>
                    <a:pt x="0" y="148281"/>
                  </a:lnTo>
                  <a:cubicBezTo>
                    <a:pt x="0" y="66386"/>
                    <a:pt x="66384" y="0"/>
                    <a:pt x="148281" y="0"/>
                  </a:cubicBezTo>
                  <a:lnTo>
                    <a:pt x="287294" y="0"/>
                  </a:lnTo>
                  <a:lnTo>
                    <a:pt x="287294" y="74140"/>
                  </a:lnTo>
                  <a:cubicBezTo>
                    <a:pt x="287294" y="166816"/>
                    <a:pt x="362946" y="231689"/>
                    <a:pt x="444843" y="231689"/>
                  </a:cubicBezTo>
                  <a:lnTo>
                    <a:pt x="463378" y="231689"/>
                  </a:lnTo>
                  <a:close/>
                  <a:moveTo>
                    <a:pt x="1686697" y="231689"/>
                  </a:moveTo>
                  <a:lnTo>
                    <a:pt x="1705232" y="231689"/>
                  </a:lnTo>
                  <a:cubicBezTo>
                    <a:pt x="1787129" y="231689"/>
                    <a:pt x="1862781" y="166816"/>
                    <a:pt x="1862781" y="74140"/>
                  </a:cubicBezTo>
                  <a:lnTo>
                    <a:pt x="1862781" y="0"/>
                  </a:lnTo>
                  <a:lnTo>
                    <a:pt x="2001794" y="0"/>
                  </a:lnTo>
                  <a:cubicBezTo>
                    <a:pt x="2083691" y="0"/>
                    <a:pt x="2150075" y="66386"/>
                    <a:pt x="2150075" y="148281"/>
                  </a:cubicBezTo>
                  <a:lnTo>
                    <a:pt x="2150075" y="231689"/>
                  </a:lnTo>
                  <a:close/>
                  <a:moveTo>
                    <a:pt x="0" y="444843"/>
                  </a:moveTo>
                  <a:lnTo>
                    <a:pt x="2150075" y="444843"/>
                  </a:lnTo>
                  <a:lnTo>
                    <a:pt x="2150075" y="889686"/>
                  </a:lnTo>
                  <a:lnTo>
                    <a:pt x="0" y="889686"/>
                  </a:lnTo>
                  <a:close/>
                  <a:moveTo>
                    <a:pt x="0" y="889686"/>
                  </a:moveTo>
                  <a:lnTo>
                    <a:pt x="2150075" y="889686"/>
                  </a:lnTo>
                  <a:lnTo>
                    <a:pt x="2150075" y="908221"/>
                  </a:lnTo>
                  <a:cubicBezTo>
                    <a:pt x="2150075" y="990115"/>
                    <a:pt x="2083688" y="1056502"/>
                    <a:pt x="2001794" y="1056502"/>
                  </a:cubicBezTo>
                  <a:lnTo>
                    <a:pt x="148281" y="1056502"/>
                  </a:lnTo>
                  <a:cubicBezTo>
                    <a:pt x="66387" y="1056502"/>
                    <a:pt x="0" y="990115"/>
                    <a:pt x="0" y="908221"/>
                  </a:cubicBez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44843" y="1668162"/>
              <a:ext cx="2150075" cy="1056502"/>
            </a:xfrm>
            <a:custGeom>
              <a:avLst/>
              <a:gdLst/>
              <a:ahLst/>
              <a:cxnLst/>
              <a:rect l="0" t="0" r="0" b="0"/>
              <a:pathLst>
                <a:path w="2150075" h="1056502">
                  <a:moveTo>
                    <a:pt x="2150075" y="333632"/>
                  </a:moveTo>
                  <a:lnTo>
                    <a:pt x="2150075" y="889686"/>
                  </a:lnTo>
                  <a:moveTo>
                    <a:pt x="0" y="889686"/>
                  </a:moveTo>
                  <a:lnTo>
                    <a:pt x="0" y="333632"/>
                  </a:lnTo>
                  <a:moveTo>
                    <a:pt x="2150075" y="889686"/>
                  </a:moveTo>
                  <a:lnTo>
                    <a:pt x="2150075" y="908221"/>
                  </a:lnTo>
                  <a:cubicBezTo>
                    <a:pt x="2150075" y="990115"/>
                    <a:pt x="2083688" y="1056502"/>
                    <a:pt x="2001794" y="1056502"/>
                  </a:cubicBezTo>
                  <a:lnTo>
                    <a:pt x="148281" y="1056502"/>
                  </a:lnTo>
                  <a:cubicBezTo>
                    <a:pt x="66387" y="1056502"/>
                    <a:pt x="0" y="990115"/>
                    <a:pt x="0" y="908221"/>
                  </a:cubicBezTo>
                  <a:lnTo>
                    <a:pt x="0" y="889686"/>
                  </a:lnTo>
                  <a:moveTo>
                    <a:pt x="0" y="333632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296562" y="0"/>
                  </a:lnTo>
                  <a:moveTo>
                    <a:pt x="1853513" y="0"/>
                  </a:moveTo>
                  <a:lnTo>
                    <a:pt x="2001794" y="0"/>
                  </a:lnTo>
                  <a:cubicBezTo>
                    <a:pt x="2083688" y="0"/>
                    <a:pt x="2150075" y="66387"/>
                    <a:pt x="2150075" y="148281"/>
                  </a:cubicBezTo>
                  <a:lnTo>
                    <a:pt x="2150075" y="333632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496962" y="2296040"/>
            <a:ext cx="2150075" cy="1056502"/>
            <a:chOff x="3039762" y="1668162"/>
            <a:chExt cx="2150075" cy="1056502"/>
          </a:xfrm>
        </p:grpSpPr>
        <p:sp>
          <p:nvSpPr>
            <p:cNvPr id="38" name="Rounded Rectangle 37"/>
            <p:cNvSpPr/>
            <p:nvPr/>
          </p:nvSpPr>
          <p:spPr>
            <a:xfrm>
              <a:off x="3039762" y="1668162"/>
              <a:ext cx="2150075" cy="1056502"/>
            </a:xfrm>
            <a:custGeom>
              <a:avLst/>
              <a:gdLst/>
              <a:ahLst/>
              <a:cxnLst/>
              <a:rect l="0" t="0" r="0" b="0"/>
              <a:pathLst>
                <a:path w="2150075" h="1056502">
                  <a:moveTo>
                    <a:pt x="2150075" y="231689"/>
                  </a:moveTo>
                  <a:lnTo>
                    <a:pt x="2150075" y="444843"/>
                  </a:lnTo>
                  <a:lnTo>
                    <a:pt x="0" y="444843"/>
                  </a:lnTo>
                  <a:lnTo>
                    <a:pt x="0" y="231689"/>
                  </a:lnTo>
                  <a:close/>
                  <a:moveTo>
                    <a:pt x="0" y="231689"/>
                  </a:moveTo>
                  <a:lnTo>
                    <a:pt x="0" y="148281"/>
                  </a:lnTo>
                  <a:cubicBezTo>
                    <a:pt x="0" y="66386"/>
                    <a:pt x="66384" y="0"/>
                    <a:pt x="148281" y="0"/>
                  </a:cubicBezTo>
                  <a:lnTo>
                    <a:pt x="287294" y="0"/>
                  </a:lnTo>
                  <a:lnTo>
                    <a:pt x="287294" y="74140"/>
                  </a:lnTo>
                  <a:cubicBezTo>
                    <a:pt x="287294" y="166816"/>
                    <a:pt x="362946" y="231689"/>
                    <a:pt x="444843" y="231689"/>
                  </a:cubicBezTo>
                  <a:lnTo>
                    <a:pt x="463378" y="231689"/>
                  </a:lnTo>
                  <a:close/>
                  <a:moveTo>
                    <a:pt x="1686697" y="231689"/>
                  </a:moveTo>
                  <a:lnTo>
                    <a:pt x="1705232" y="231689"/>
                  </a:lnTo>
                  <a:cubicBezTo>
                    <a:pt x="1787129" y="231689"/>
                    <a:pt x="1862781" y="166816"/>
                    <a:pt x="1862781" y="74140"/>
                  </a:cubicBezTo>
                  <a:lnTo>
                    <a:pt x="1862781" y="0"/>
                  </a:lnTo>
                  <a:lnTo>
                    <a:pt x="2001794" y="0"/>
                  </a:lnTo>
                  <a:cubicBezTo>
                    <a:pt x="2083691" y="0"/>
                    <a:pt x="2150075" y="66386"/>
                    <a:pt x="2150075" y="148281"/>
                  </a:cubicBezTo>
                  <a:lnTo>
                    <a:pt x="2150075" y="231689"/>
                  </a:lnTo>
                  <a:close/>
                  <a:moveTo>
                    <a:pt x="0" y="444843"/>
                  </a:moveTo>
                  <a:lnTo>
                    <a:pt x="2150075" y="444843"/>
                  </a:lnTo>
                  <a:lnTo>
                    <a:pt x="2150075" y="889686"/>
                  </a:lnTo>
                  <a:lnTo>
                    <a:pt x="0" y="889686"/>
                  </a:lnTo>
                  <a:close/>
                  <a:moveTo>
                    <a:pt x="0" y="889686"/>
                  </a:moveTo>
                  <a:lnTo>
                    <a:pt x="2150075" y="889686"/>
                  </a:lnTo>
                  <a:lnTo>
                    <a:pt x="2150075" y="908221"/>
                  </a:lnTo>
                  <a:cubicBezTo>
                    <a:pt x="2150075" y="990115"/>
                    <a:pt x="2083688" y="1056502"/>
                    <a:pt x="2001794" y="1056502"/>
                  </a:cubicBezTo>
                  <a:lnTo>
                    <a:pt x="148281" y="1056502"/>
                  </a:lnTo>
                  <a:cubicBezTo>
                    <a:pt x="66387" y="1056502"/>
                    <a:pt x="0" y="990115"/>
                    <a:pt x="0" y="908221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3039762" y="1668162"/>
              <a:ext cx="2150075" cy="1056502"/>
            </a:xfrm>
            <a:custGeom>
              <a:avLst/>
              <a:gdLst/>
              <a:ahLst/>
              <a:cxnLst/>
              <a:rect l="0" t="0" r="0" b="0"/>
              <a:pathLst>
                <a:path w="2150075" h="1056502">
                  <a:moveTo>
                    <a:pt x="2150075" y="333632"/>
                  </a:moveTo>
                  <a:lnTo>
                    <a:pt x="2150075" y="889686"/>
                  </a:lnTo>
                  <a:moveTo>
                    <a:pt x="0" y="889686"/>
                  </a:moveTo>
                  <a:lnTo>
                    <a:pt x="0" y="333632"/>
                  </a:lnTo>
                  <a:moveTo>
                    <a:pt x="2150075" y="889686"/>
                  </a:moveTo>
                  <a:lnTo>
                    <a:pt x="2150075" y="908221"/>
                  </a:lnTo>
                  <a:cubicBezTo>
                    <a:pt x="2150075" y="990115"/>
                    <a:pt x="2083688" y="1056502"/>
                    <a:pt x="2001794" y="1056502"/>
                  </a:cubicBezTo>
                  <a:lnTo>
                    <a:pt x="148281" y="1056502"/>
                  </a:lnTo>
                  <a:cubicBezTo>
                    <a:pt x="66387" y="1056502"/>
                    <a:pt x="0" y="990115"/>
                    <a:pt x="0" y="908221"/>
                  </a:cubicBezTo>
                  <a:lnTo>
                    <a:pt x="0" y="889686"/>
                  </a:lnTo>
                  <a:moveTo>
                    <a:pt x="0" y="333632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296562" y="0"/>
                  </a:lnTo>
                  <a:moveTo>
                    <a:pt x="1853513" y="0"/>
                  </a:moveTo>
                  <a:lnTo>
                    <a:pt x="2001794" y="0"/>
                  </a:lnTo>
                  <a:cubicBezTo>
                    <a:pt x="2083688" y="0"/>
                    <a:pt x="2150075" y="66387"/>
                    <a:pt x="2150075" y="148281"/>
                  </a:cubicBezTo>
                  <a:lnTo>
                    <a:pt x="2150075" y="333632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106679" y="3361810"/>
            <a:ext cx="120478" cy="375336"/>
            <a:chOff x="6649479" y="2733932"/>
            <a:chExt cx="120478" cy="375336"/>
          </a:xfrm>
        </p:grpSpPr>
        <p:sp>
          <p:nvSpPr>
            <p:cNvPr id="41" name="Rounded Rectangle 40"/>
            <p:cNvSpPr/>
            <p:nvPr/>
          </p:nvSpPr>
          <p:spPr>
            <a:xfrm>
              <a:off x="6709718" y="2733932"/>
              <a:ext cx="9267" cy="370702"/>
            </a:xfrm>
            <a:custGeom>
              <a:avLst/>
              <a:gdLst/>
              <a:ahLst/>
              <a:cxnLst/>
              <a:rect l="0" t="0" r="0" b="0"/>
              <a:pathLst>
                <a:path w="9267" h="370702">
                  <a:moveTo>
                    <a:pt x="0" y="370702"/>
                  </a:move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649479" y="3049029"/>
              <a:ext cx="120478" cy="60239"/>
            </a:xfrm>
            <a:custGeom>
              <a:avLst/>
              <a:gdLst/>
              <a:ahLst/>
              <a:cxnLst/>
              <a:rect l="0" t="0" r="0" b="0"/>
              <a:pathLst>
                <a:path w="120478" h="60239">
                  <a:moveTo>
                    <a:pt x="120478" y="0"/>
                  </a:moveTo>
                  <a:lnTo>
                    <a:pt x="60239" y="60239"/>
                  </a:ln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091881" y="2296040"/>
            <a:ext cx="2150075" cy="1056502"/>
            <a:chOff x="5634681" y="1668162"/>
            <a:chExt cx="2150075" cy="1056502"/>
          </a:xfrm>
        </p:grpSpPr>
        <p:sp>
          <p:nvSpPr>
            <p:cNvPr id="44" name="Rounded Rectangle 43"/>
            <p:cNvSpPr/>
            <p:nvPr/>
          </p:nvSpPr>
          <p:spPr>
            <a:xfrm>
              <a:off x="5634681" y="1668162"/>
              <a:ext cx="2150075" cy="1056502"/>
            </a:xfrm>
            <a:custGeom>
              <a:avLst/>
              <a:gdLst/>
              <a:ahLst/>
              <a:cxnLst/>
              <a:rect l="0" t="0" r="0" b="0"/>
              <a:pathLst>
                <a:path w="2150075" h="1056502">
                  <a:moveTo>
                    <a:pt x="2150075" y="231689"/>
                  </a:moveTo>
                  <a:lnTo>
                    <a:pt x="2150075" y="444843"/>
                  </a:lnTo>
                  <a:lnTo>
                    <a:pt x="0" y="444843"/>
                  </a:lnTo>
                  <a:lnTo>
                    <a:pt x="0" y="231689"/>
                  </a:lnTo>
                  <a:close/>
                  <a:moveTo>
                    <a:pt x="0" y="231689"/>
                  </a:moveTo>
                  <a:lnTo>
                    <a:pt x="0" y="148281"/>
                  </a:lnTo>
                  <a:cubicBezTo>
                    <a:pt x="0" y="66386"/>
                    <a:pt x="66384" y="0"/>
                    <a:pt x="148281" y="0"/>
                  </a:cubicBezTo>
                  <a:lnTo>
                    <a:pt x="287294" y="0"/>
                  </a:lnTo>
                  <a:lnTo>
                    <a:pt x="287294" y="74140"/>
                  </a:lnTo>
                  <a:cubicBezTo>
                    <a:pt x="287294" y="166816"/>
                    <a:pt x="362946" y="231689"/>
                    <a:pt x="444843" y="231689"/>
                  </a:cubicBezTo>
                  <a:lnTo>
                    <a:pt x="463378" y="231689"/>
                  </a:lnTo>
                  <a:close/>
                  <a:moveTo>
                    <a:pt x="1686697" y="231689"/>
                  </a:moveTo>
                  <a:lnTo>
                    <a:pt x="1705232" y="231689"/>
                  </a:lnTo>
                  <a:cubicBezTo>
                    <a:pt x="1787129" y="231689"/>
                    <a:pt x="1862781" y="166816"/>
                    <a:pt x="1862781" y="74140"/>
                  </a:cubicBezTo>
                  <a:lnTo>
                    <a:pt x="1862781" y="0"/>
                  </a:lnTo>
                  <a:lnTo>
                    <a:pt x="2001794" y="0"/>
                  </a:lnTo>
                  <a:cubicBezTo>
                    <a:pt x="2083691" y="0"/>
                    <a:pt x="2150075" y="66386"/>
                    <a:pt x="2150075" y="148281"/>
                  </a:cubicBezTo>
                  <a:lnTo>
                    <a:pt x="2150075" y="231689"/>
                  </a:lnTo>
                  <a:close/>
                  <a:moveTo>
                    <a:pt x="0" y="444843"/>
                  </a:moveTo>
                  <a:lnTo>
                    <a:pt x="2150075" y="444843"/>
                  </a:lnTo>
                  <a:lnTo>
                    <a:pt x="2150075" y="889686"/>
                  </a:lnTo>
                  <a:lnTo>
                    <a:pt x="0" y="889686"/>
                  </a:lnTo>
                  <a:close/>
                  <a:moveTo>
                    <a:pt x="0" y="889686"/>
                  </a:moveTo>
                  <a:lnTo>
                    <a:pt x="2150075" y="889686"/>
                  </a:lnTo>
                  <a:lnTo>
                    <a:pt x="2150075" y="908221"/>
                  </a:lnTo>
                  <a:cubicBezTo>
                    <a:pt x="2150075" y="990115"/>
                    <a:pt x="2083688" y="1056502"/>
                    <a:pt x="2001794" y="1056502"/>
                  </a:cubicBezTo>
                  <a:lnTo>
                    <a:pt x="148281" y="1056502"/>
                  </a:lnTo>
                  <a:cubicBezTo>
                    <a:pt x="66387" y="1056502"/>
                    <a:pt x="0" y="990115"/>
                    <a:pt x="0" y="908221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5634681" y="1668162"/>
              <a:ext cx="2150075" cy="1056502"/>
            </a:xfrm>
            <a:custGeom>
              <a:avLst/>
              <a:gdLst/>
              <a:ahLst/>
              <a:cxnLst/>
              <a:rect l="0" t="0" r="0" b="0"/>
              <a:pathLst>
                <a:path w="2150075" h="1056502">
                  <a:moveTo>
                    <a:pt x="2150075" y="333632"/>
                  </a:moveTo>
                  <a:lnTo>
                    <a:pt x="2150075" y="889686"/>
                  </a:lnTo>
                  <a:moveTo>
                    <a:pt x="0" y="889686"/>
                  </a:moveTo>
                  <a:lnTo>
                    <a:pt x="0" y="333632"/>
                  </a:lnTo>
                  <a:moveTo>
                    <a:pt x="2150075" y="889686"/>
                  </a:moveTo>
                  <a:lnTo>
                    <a:pt x="2150075" y="908221"/>
                  </a:lnTo>
                  <a:cubicBezTo>
                    <a:pt x="2150075" y="990115"/>
                    <a:pt x="2083688" y="1056502"/>
                    <a:pt x="2001794" y="1056502"/>
                  </a:cubicBezTo>
                  <a:lnTo>
                    <a:pt x="148281" y="1056502"/>
                  </a:lnTo>
                  <a:cubicBezTo>
                    <a:pt x="66387" y="1056502"/>
                    <a:pt x="0" y="990115"/>
                    <a:pt x="0" y="908221"/>
                  </a:cubicBezTo>
                  <a:lnTo>
                    <a:pt x="0" y="889686"/>
                  </a:lnTo>
                  <a:moveTo>
                    <a:pt x="0" y="333632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296562" y="0"/>
                  </a:lnTo>
                  <a:moveTo>
                    <a:pt x="1853513" y="0"/>
                  </a:moveTo>
                  <a:lnTo>
                    <a:pt x="2001794" y="0"/>
                  </a:lnTo>
                  <a:cubicBezTo>
                    <a:pt x="2083688" y="0"/>
                    <a:pt x="2150075" y="66387"/>
                    <a:pt x="2150075" y="148281"/>
                  </a:cubicBezTo>
                  <a:lnTo>
                    <a:pt x="2150075" y="333632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960340" y="3797386"/>
            <a:ext cx="1223318" cy="889686"/>
            <a:chOff x="3503140" y="3169508"/>
            <a:chExt cx="1223318" cy="889686"/>
          </a:xfrm>
        </p:grpSpPr>
        <p:sp>
          <p:nvSpPr>
            <p:cNvPr id="47" name="Rounded Rectangle 46"/>
            <p:cNvSpPr/>
            <p:nvPr/>
          </p:nvSpPr>
          <p:spPr>
            <a:xfrm>
              <a:off x="3503140" y="3169508"/>
              <a:ext cx="1223318" cy="889686"/>
            </a:xfrm>
            <a:custGeom>
              <a:avLst/>
              <a:gdLst/>
              <a:ahLst/>
              <a:cxnLst/>
              <a:rect l="0" t="0" r="0" b="0"/>
              <a:pathLst>
                <a:path w="1223318" h="889686">
                  <a:moveTo>
                    <a:pt x="0" y="0"/>
                  </a:moveTo>
                  <a:lnTo>
                    <a:pt x="1223318" y="0"/>
                  </a:lnTo>
                  <a:lnTo>
                    <a:pt x="1223318" y="889686"/>
                  </a:lnTo>
                  <a:lnTo>
                    <a:pt x="0" y="889686"/>
                  </a:ln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3503140" y="3169508"/>
              <a:ext cx="1223318" cy="889686"/>
            </a:xfrm>
            <a:custGeom>
              <a:avLst/>
              <a:gdLst/>
              <a:ahLst/>
              <a:cxnLst/>
              <a:rect l="0" t="0" r="0" b="0"/>
              <a:pathLst>
                <a:path w="1223318" h="889686">
                  <a:moveTo>
                    <a:pt x="0" y="0"/>
                  </a:moveTo>
                  <a:lnTo>
                    <a:pt x="1223318" y="0"/>
                  </a:lnTo>
                  <a:moveTo>
                    <a:pt x="1223318" y="889686"/>
                  </a:moveTo>
                  <a:lnTo>
                    <a:pt x="0" y="889686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793524" y="3797386"/>
            <a:ext cx="166816" cy="889686"/>
            <a:chOff x="3336324" y="3169508"/>
            <a:chExt cx="166816" cy="889686"/>
          </a:xfrm>
        </p:grpSpPr>
        <p:sp>
          <p:nvSpPr>
            <p:cNvPr id="50" name="Rounded Rectangle 49"/>
            <p:cNvSpPr/>
            <p:nvPr/>
          </p:nvSpPr>
          <p:spPr>
            <a:xfrm>
              <a:off x="3336324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166816" y="148281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close/>
                  <a:moveTo>
                    <a:pt x="166816" y="148281"/>
                  </a:moveTo>
                  <a:lnTo>
                    <a:pt x="166816" y="741405"/>
                  </a:lnTo>
                  <a:lnTo>
                    <a:pt x="0" y="741405"/>
                  </a:lnTo>
                  <a:lnTo>
                    <a:pt x="0" y="148281"/>
                  </a:lnTo>
                  <a:close/>
                  <a:moveTo>
                    <a:pt x="166816" y="889686"/>
                  </a:moveTo>
                  <a:lnTo>
                    <a:pt x="148281" y="889686"/>
                  </a:lnTo>
                  <a:cubicBezTo>
                    <a:pt x="66387" y="889686"/>
                    <a:pt x="0" y="823299"/>
                    <a:pt x="0" y="741405"/>
                  </a:cubicBezTo>
                  <a:lnTo>
                    <a:pt x="166816" y="741405"/>
                  </a:ln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336324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0" y="148281"/>
                  </a:move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moveTo>
                    <a:pt x="166816" y="889686"/>
                  </a:moveTo>
                  <a:lnTo>
                    <a:pt x="148281" y="889686"/>
                  </a:lnTo>
                  <a:cubicBezTo>
                    <a:pt x="66387" y="889686"/>
                    <a:pt x="0" y="823299"/>
                    <a:pt x="0" y="741405"/>
                  </a:cubicBezTo>
                  <a:moveTo>
                    <a:pt x="0" y="741405"/>
                  </a:moveTo>
                  <a:lnTo>
                    <a:pt x="0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183659" y="3797386"/>
            <a:ext cx="166816" cy="889686"/>
            <a:chOff x="4726459" y="3169508"/>
            <a:chExt cx="166816" cy="889686"/>
          </a:xfrm>
        </p:grpSpPr>
        <p:sp>
          <p:nvSpPr>
            <p:cNvPr id="53" name="Rounded Rectangle 52"/>
            <p:cNvSpPr/>
            <p:nvPr/>
          </p:nvSpPr>
          <p:spPr>
            <a:xfrm>
              <a:off x="4726459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lnTo>
                    <a:pt x="0" y="148281"/>
                  </a:lnTo>
                  <a:close/>
                  <a:moveTo>
                    <a:pt x="0" y="741405"/>
                  </a:moveTo>
                  <a:lnTo>
                    <a:pt x="0" y="148281"/>
                  </a:lnTo>
                  <a:lnTo>
                    <a:pt x="166816" y="148281"/>
                  </a:lnTo>
                  <a:lnTo>
                    <a:pt x="166816" y="741405"/>
                  </a:lnTo>
                  <a:close/>
                  <a:moveTo>
                    <a:pt x="18535" y="889686"/>
                  </a:moveTo>
                  <a:lnTo>
                    <a:pt x="0" y="889686"/>
                  </a:lnTo>
                  <a:lnTo>
                    <a:pt x="0" y="741405"/>
                  </a:lnTo>
                  <a:lnTo>
                    <a:pt x="166816" y="741405"/>
                  </a:lnTo>
                  <a:cubicBezTo>
                    <a:pt x="166816" y="823299"/>
                    <a:pt x="100428" y="889686"/>
                    <a:pt x="18535" y="889686"/>
                  </a:cubicBez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4726459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moveTo>
                    <a:pt x="166816" y="741405"/>
                  </a:moveTo>
                  <a:cubicBezTo>
                    <a:pt x="166816" y="823299"/>
                    <a:pt x="100428" y="889686"/>
                    <a:pt x="18535" y="889686"/>
                  </a:cubicBezTo>
                  <a:lnTo>
                    <a:pt x="0" y="889686"/>
                  </a:lnTo>
                  <a:moveTo>
                    <a:pt x="166816" y="741405"/>
                  </a:moveTo>
                  <a:lnTo>
                    <a:pt x="166816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555259" y="3797386"/>
            <a:ext cx="1223318" cy="889686"/>
            <a:chOff x="6098059" y="3169508"/>
            <a:chExt cx="1223318" cy="889686"/>
          </a:xfrm>
        </p:grpSpPr>
        <p:sp>
          <p:nvSpPr>
            <p:cNvPr id="56" name="Rounded Rectangle 55"/>
            <p:cNvSpPr/>
            <p:nvPr/>
          </p:nvSpPr>
          <p:spPr>
            <a:xfrm>
              <a:off x="6098059" y="3169508"/>
              <a:ext cx="1223318" cy="889686"/>
            </a:xfrm>
            <a:custGeom>
              <a:avLst/>
              <a:gdLst/>
              <a:ahLst/>
              <a:cxnLst/>
              <a:rect l="0" t="0" r="0" b="0"/>
              <a:pathLst>
                <a:path w="1223318" h="889686">
                  <a:moveTo>
                    <a:pt x="0" y="0"/>
                  </a:moveTo>
                  <a:lnTo>
                    <a:pt x="1223318" y="0"/>
                  </a:lnTo>
                  <a:lnTo>
                    <a:pt x="1223318" y="889686"/>
                  </a:lnTo>
                  <a:lnTo>
                    <a:pt x="0" y="889686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6098059" y="3169508"/>
              <a:ext cx="1223318" cy="889686"/>
            </a:xfrm>
            <a:custGeom>
              <a:avLst/>
              <a:gdLst/>
              <a:ahLst/>
              <a:cxnLst/>
              <a:rect l="0" t="0" r="0" b="0"/>
              <a:pathLst>
                <a:path w="1223318" h="889686">
                  <a:moveTo>
                    <a:pt x="0" y="0"/>
                  </a:moveTo>
                  <a:lnTo>
                    <a:pt x="1223318" y="0"/>
                  </a:lnTo>
                  <a:moveTo>
                    <a:pt x="1223318" y="889686"/>
                  </a:moveTo>
                  <a:lnTo>
                    <a:pt x="0" y="889686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6388443" y="3797386"/>
            <a:ext cx="166816" cy="889686"/>
            <a:chOff x="5931243" y="3169508"/>
            <a:chExt cx="166816" cy="889686"/>
          </a:xfrm>
        </p:grpSpPr>
        <p:sp>
          <p:nvSpPr>
            <p:cNvPr id="59" name="Rounded Rectangle 58"/>
            <p:cNvSpPr/>
            <p:nvPr/>
          </p:nvSpPr>
          <p:spPr>
            <a:xfrm>
              <a:off x="5931243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166816" y="148281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close/>
                  <a:moveTo>
                    <a:pt x="166816" y="148281"/>
                  </a:moveTo>
                  <a:lnTo>
                    <a:pt x="166816" y="741405"/>
                  </a:lnTo>
                  <a:lnTo>
                    <a:pt x="0" y="741405"/>
                  </a:lnTo>
                  <a:lnTo>
                    <a:pt x="0" y="148281"/>
                  </a:lnTo>
                  <a:close/>
                  <a:moveTo>
                    <a:pt x="166816" y="889686"/>
                  </a:moveTo>
                  <a:lnTo>
                    <a:pt x="148281" y="889686"/>
                  </a:lnTo>
                  <a:cubicBezTo>
                    <a:pt x="66387" y="889686"/>
                    <a:pt x="0" y="823299"/>
                    <a:pt x="0" y="741405"/>
                  </a:cubicBezTo>
                  <a:lnTo>
                    <a:pt x="166816" y="741405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5931243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0" y="148281"/>
                  </a:moveTo>
                  <a:cubicBezTo>
                    <a:pt x="0" y="66387"/>
                    <a:pt x="66387" y="0"/>
                    <a:pt x="148281" y="0"/>
                  </a:cubicBezTo>
                  <a:lnTo>
                    <a:pt x="166816" y="0"/>
                  </a:lnTo>
                  <a:moveTo>
                    <a:pt x="166816" y="889686"/>
                  </a:moveTo>
                  <a:lnTo>
                    <a:pt x="148281" y="889686"/>
                  </a:lnTo>
                  <a:cubicBezTo>
                    <a:pt x="66387" y="889686"/>
                    <a:pt x="0" y="823299"/>
                    <a:pt x="0" y="741405"/>
                  </a:cubicBezTo>
                  <a:moveTo>
                    <a:pt x="0" y="741405"/>
                  </a:moveTo>
                  <a:lnTo>
                    <a:pt x="0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778578" y="3797386"/>
            <a:ext cx="166816" cy="889686"/>
            <a:chOff x="7321378" y="3169508"/>
            <a:chExt cx="166816" cy="889686"/>
          </a:xfrm>
        </p:grpSpPr>
        <p:sp>
          <p:nvSpPr>
            <p:cNvPr id="62" name="Rounded Rectangle 61"/>
            <p:cNvSpPr/>
            <p:nvPr/>
          </p:nvSpPr>
          <p:spPr>
            <a:xfrm>
              <a:off x="7321378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lnTo>
                    <a:pt x="0" y="148281"/>
                  </a:lnTo>
                  <a:close/>
                  <a:moveTo>
                    <a:pt x="0" y="741405"/>
                  </a:moveTo>
                  <a:lnTo>
                    <a:pt x="0" y="148281"/>
                  </a:lnTo>
                  <a:lnTo>
                    <a:pt x="166816" y="148281"/>
                  </a:lnTo>
                  <a:lnTo>
                    <a:pt x="166816" y="741405"/>
                  </a:lnTo>
                  <a:close/>
                  <a:moveTo>
                    <a:pt x="18535" y="889686"/>
                  </a:moveTo>
                  <a:lnTo>
                    <a:pt x="0" y="889686"/>
                  </a:lnTo>
                  <a:lnTo>
                    <a:pt x="0" y="741405"/>
                  </a:lnTo>
                  <a:lnTo>
                    <a:pt x="166816" y="741405"/>
                  </a:lnTo>
                  <a:cubicBezTo>
                    <a:pt x="166816" y="823299"/>
                    <a:pt x="100428" y="889686"/>
                    <a:pt x="18535" y="889686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7321378" y="3169508"/>
              <a:ext cx="166816" cy="889686"/>
            </a:xfrm>
            <a:custGeom>
              <a:avLst/>
              <a:gdLst/>
              <a:ahLst/>
              <a:cxnLst/>
              <a:rect l="0" t="0" r="0" b="0"/>
              <a:pathLst>
                <a:path w="166816" h="889686">
                  <a:moveTo>
                    <a:pt x="0" y="0"/>
                  </a:moveTo>
                  <a:lnTo>
                    <a:pt x="18535" y="0"/>
                  </a:lnTo>
                  <a:cubicBezTo>
                    <a:pt x="100428" y="0"/>
                    <a:pt x="166816" y="66387"/>
                    <a:pt x="166816" y="148281"/>
                  </a:cubicBezTo>
                  <a:moveTo>
                    <a:pt x="166816" y="741405"/>
                  </a:moveTo>
                  <a:cubicBezTo>
                    <a:pt x="166816" y="823299"/>
                    <a:pt x="100428" y="889686"/>
                    <a:pt x="18535" y="889686"/>
                  </a:cubicBezTo>
                  <a:lnTo>
                    <a:pt x="0" y="889686"/>
                  </a:lnTo>
                  <a:moveTo>
                    <a:pt x="166816" y="741405"/>
                  </a:moveTo>
                  <a:lnTo>
                    <a:pt x="166816" y="148281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496962" y="4464650"/>
            <a:ext cx="2150075" cy="1278924"/>
            <a:chOff x="3039762" y="3836772"/>
            <a:chExt cx="2150075" cy="1278924"/>
          </a:xfrm>
        </p:grpSpPr>
        <p:sp>
          <p:nvSpPr>
            <p:cNvPr id="65" name="Rounded Rectangle 64"/>
            <p:cNvSpPr/>
            <p:nvPr/>
          </p:nvSpPr>
          <p:spPr>
            <a:xfrm>
              <a:off x="3039762" y="3836772"/>
              <a:ext cx="2150075" cy="1278924"/>
            </a:xfrm>
            <a:custGeom>
              <a:avLst/>
              <a:gdLst/>
              <a:ahLst/>
              <a:cxnLst/>
              <a:rect l="0" t="0" r="0" b="0"/>
              <a:pathLst>
                <a:path w="2150075" h="1278924">
                  <a:moveTo>
                    <a:pt x="2150075" y="231689"/>
                  </a:moveTo>
                  <a:lnTo>
                    <a:pt x="2150075" y="444843"/>
                  </a:lnTo>
                  <a:lnTo>
                    <a:pt x="0" y="444843"/>
                  </a:lnTo>
                  <a:lnTo>
                    <a:pt x="0" y="231689"/>
                  </a:lnTo>
                  <a:close/>
                  <a:moveTo>
                    <a:pt x="0" y="231689"/>
                  </a:moveTo>
                  <a:lnTo>
                    <a:pt x="0" y="148281"/>
                  </a:lnTo>
                  <a:cubicBezTo>
                    <a:pt x="0" y="66386"/>
                    <a:pt x="66384" y="0"/>
                    <a:pt x="148281" y="0"/>
                  </a:cubicBezTo>
                  <a:lnTo>
                    <a:pt x="287294" y="0"/>
                  </a:lnTo>
                  <a:lnTo>
                    <a:pt x="287294" y="74140"/>
                  </a:lnTo>
                  <a:cubicBezTo>
                    <a:pt x="287294" y="166816"/>
                    <a:pt x="362946" y="231689"/>
                    <a:pt x="444843" y="231689"/>
                  </a:cubicBezTo>
                  <a:lnTo>
                    <a:pt x="463378" y="231689"/>
                  </a:lnTo>
                  <a:close/>
                  <a:moveTo>
                    <a:pt x="1686697" y="231689"/>
                  </a:moveTo>
                  <a:lnTo>
                    <a:pt x="1705232" y="231689"/>
                  </a:lnTo>
                  <a:cubicBezTo>
                    <a:pt x="1787129" y="231689"/>
                    <a:pt x="1862781" y="166816"/>
                    <a:pt x="1862781" y="74140"/>
                  </a:cubicBezTo>
                  <a:lnTo>
                    <a:pt x="1862781" y="0"/>
                  </a:lnTo>
                  <a:lnTo>
                    <a:pt x="2001794" y="0"/>
                  </a:lnTo>
                  <a:cubicBezTo>
                    <a:pt x="2083691" y="0"/>
                    <a:pt x="2150075" y="66386"/>
                    <a:pt x="2150075" y="148281"/>
                  </a:cubicBezTo>
                  <a:lnTo>
                    <a:pt x="2150075" y="231689"/>
                  </a:lnTo>
                  <a:close/>
                  <a:moveTo>
                    <a:pt x="0" y="444843"/>
                  </a:moveTo>
                  <a:lnTo>
                    <a:pt x="2150075" y="444843"/>
                  </a:lnTo>
                  <a:lnTo>
                    <a:pt x="2150075" y="1112108"/>
                  </a:lnTo>
                  <a:lnTo>
                    <a:pt x="0" y="1112108"/>
                  </a:lnTo>
                  <a:close/>
                  <a:moveTo>
                    <a:pt x="0" y="1112108"/>
                  </a:moveTo>
                  <a:lnTo>
                    <a:pt x="2150075" y="1112108"/>
                  </a:lnTo>
                  <a:lnTo>
                    <a:pt x="2150075" y="1130643"/>
                  </a:lnTo>
                  <a:cubicBezTo>
                    <a:pt x="2150075" y="1212537"/>
                    <a:pt x="2083688" y="1278924"/>
                    <a:pt x="2001794" y="1278924"/>
                  </a:cubicBezTo>
                  <a:lnTo>
                    <a:pt x="148281" y="1278924"/>
                  </a:lnTo>
                  <a:cubicBezTo>
                    <a:pt x="66387" y="1278924"/>
                    <a:pt x="0" y="1212537"/>
                    <a:pt x="0" y="1130643"/>
                  </a:cubicBez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3039762" y="3836772"/>
              <a:ext cx="2150075" cy="1278924"/>
            </a:xfrm>
            <a:custGeom>
              <a:avLst/>
              <a:gdLst/>
              <a:ahLst/>
              <a:cxnLst/>
              <a:rect l="0" t="0" r="0" b="0"/>
              <a:pathLst>
                <a:path w="2150075" h="1278924">
                  <a:moveTo>
                    <a:pt x="2150075" y="333632"/>
                  </a:moveTo>
                  <a:lnTo>
                    <a:pt x="2150075" y="1112108"/>
                  </a:lnTo>
                  <a:moveTo>
                    <a:pt x="0" y="1112108"/>
                  </a:moveTo>
                  <a:lnTo>
                    <a:pt x="0" y="333632"/>
                  </a:lnTo>
                  <a:moveTo>
                    <a:pt x="2150075" y="1112108"/>
                  </a:moveTo>
                  <a:lnTo>
                    <a:pt x="2150075" y="1130643"/>
                  </a:lnTo>
                  <a:cubicBezTo>
                    <a:pt x="2150075" y="1212537"/>
                    <a:pt x="2083688" y="1278924"/>
                    <a:pt x="2001794" y="1278924"/>
                  </a:cubicBezTo>
                  <a:lnTo>
                    <a:pt x="148281" y="1278924"/>
                  </a:lnTo>
                  <a:cubicBezTo>
                    <a:pt x="66387" y="1278924"/>
                    <a:pt x="0" y="1212537"/>
                    <a:pt x="0" y="1130643"/>
                  </a:cubicBezTo>
                  <a:lnTo>
                    <a:pt x="0" y="1112108"/>
                  </a:lnTo>
                  <a:moveTo>
                    <a:pt x="0" y="333632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296562" y="0"/>
                  </a:lnTo>
                  <a:moveTo>
                    <a:pt x="1853513" y="0"/>
                  </a:moveTo>
                  <a:lnTo>
                    <a:pt x="2001794" y="0"/>
                  </a:lnTo>
                  <a:cubicBezTo>
                    <a:pt x="2083688" y="0"/>
                    <a:pt x="2150075" y="66387"/>
                    <a:pt x="2150075" y="148281"/>
                  </a:cubicBezTo>
                  <a:lnTo>
                    <a:pt x="2150075" y="333632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091881" y="4464650"/>
            <a:ext cx="2150075" cy="1278924"/>
            <a:chOff x="5634681" y="3836772"/>
            <a:chExt cx="2150075" cy="1278924"/>
          </a:xfrm>
        </p:grpSpPr>
        <p:sp>
          <p:nvSpPr>
            <p:cNvPr id="68" name="Rounded Rectangle 67"/>
            <p:cNvSpPr/>
            <p:nvPr/>
          </p:nvSpPr>
          <p:spPr>
            <a:xfrm>
              <a:off x="5634681" y="3836772"/>
              <a:ext cx="2150075" cy="1278924"/>
            </a:xfrm>
            <a:custGeom>
              <a:avLst/>
              <a:gdLst/>
              <a:ahLst/>
              <a:cxnLst/>
              <a:rect l="0" t="0" r="0" b="0"/>
              <a:pathLst>
                <a:path w="2150075" h="1278924">
                  <a:moveTo>
                    <a:pt x="2150075" y="231689"/>
                  </a:moveTo>
                  <a:lnTo>
                    <a:pt x="2150075" y="444843"/>
                  </a:lnTo>
                  <a:lnTo>
                    <a:pt x="0" y="444843"/>
                  </a:lnTo>
                  <a:lnTo>
                    <a:pt x="0" y="231689"/>
                  </a:lnTo>
                  <a:close/>
                  <a:moveTo>
                    <a:pt x="0" y="231689"/>
                  </a:moveTo>
                  <a:lnTo>
                    <a:pt x="0" y="148281"/>
                  </a:lnTo>
                  <a:cubicBezTo>
                    <a:pt x="0" y="66386"/>
                    <a:pt x="66384" y="0"/>
                    <a:pt x="148281" y="0"/>
                  </a:cubicBezTo>
                  <a:lnTo>
                    <a:pt x="287294" y="0"/>
                  </a:lnTo>
                  <a:lnTo>
                    <a:pt x="287294" y="74140"/>
                  </a:lnTo>
                  <a:cubicBezTo>
                    <a:pt x="287294" y="166816"/>
                    <a:pt x="362946" y="231689"/>
                    <a:pt x="444843" y="231689"/>
                  </a:cubicBezTo>
                  <a:lnTo>
                    <a:pt x="463378" y="231689"/>
                  </a:lnTo>
                  <a:close/>
                  <a:moveTo>
                    <a:pt x="1686697" y="231689"/>
                  </a:moveTo>
                  <a:lnTo>
                    <a:pt x="1705232" y="231689"/>
                  </a:lnTo>
                  <a:cubicBezTo>
                    <a:pt x="1787129" y="231689"/>
                    <a:pt x="1862781" y="166816"/>
                    <a:pt x="1862781" y="74140"/>
                  </a:cubicBezTo>
                  <a:lnTo>
                    <a:pt x="1862781" y="0"/>
                  </a:lnTo>
                  <a:lnTo>
                    <a:pt x="2001794" y="0"/>
                  </a:lnTo>
                  <a:cubicBezTo>
                    <a:pt x="2083691" y="0"/>
                    <a:pt x="2150075" y="66386"/>
                    <a:pt x="2150075" y="148281"/>
                  </a:cubicBezTo>
                  <a:lnTo>
                    <a:pt x="2150075" y="231689"/>
                  </a:lnTo>
                  <a:close/>
                  <a:moveTo>
                    <a:pt x="0" y="444843"/>
                  </a:moveTo>
                  <a:lnTo>
                    <a:pt x="2150075" y="444843"/>
                  </a:lnTo>
                  <a:lnTo>
                    <a:pt x="2150075" y="1112108"/>
                  </a:lnTo>
                  <a:lnTo>
                    <a:pt x="0" y="1112108"/>
                  </a:lnTo>
                  <a:close/>
                  <a:moveTo>
                    <a:pt x="0" y="1112108"/>
                  </a:moveTo>
                  <a:lnTo>
                    <a:pt x="2150075" y="1112108"/>
                  </a:lnTo>
                  <a:lnTo>
                    <a:pt x="2150075" y="1130643"/>
                  </a:lnTo>
                  <a:cubicBezTo>
                    <a:pt x="2150075" y="1212537"/>
                    <a:pt x="2083688" y="1278924"/>
                    <a:pt x="2001794" y="1278924"/>
                  </a:cubicBezTo>
                  <a:lnTo>
                    <a:pt x="148281" y="1278924"/>
                  </a:lnTo>
                  <a:cubicBezTo>
                    <a:pt x="66387" y="1278924"/>
                    <a:pt x="0" y="1212537"/>
                    <a:pt x="0" y="1130643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5634681" y="3836772"/>
              <a:ext cx="2150075" cy="1278924"/>
            </a:xfrm>
            <a:custGeom>
              <a:avLst/>
              <a:gdLst/>
              <a:ahLst/>
              <a:cxnLst/>
              <a:rect l="0" t="0" r="0" b="0"/>
              <a:pathLst>
                <a:path w="2150075" h="1278924">
                  <a:moveTo>
                    <a:pt x="2150075" y="333632"/>
                  </a:moveTo>
                  <a:lnTo>
                    <a:pt x="2150075" y="1112108"/>
                  </a:lnTo>
                  <a:moveTo>
                    <a:pt x="0" y="1112108"/>
                  </a:moveTo>
                  <a:lnTo>
                    <a:pt x="0" y="333632"/>
                  </a:lnTo>
                  <a:moveTo>
                    <a:pt x="2150075" y="1112108"/>
                  </a:moveTo>
                  <a:lnTo>
                    <a:pt x="2150075" y="1130643"/>
                  </a:lnTo>
                  <a:cubicBezTo>
                    <a:pt x="2150075" y="1212537"/>
                    <a:pt x="2083688" y="1278924"/>
                    <a:pt x="2001794" y="1278924"/>
                  </a:cubicBezTo>
                  <a:lnTo>
                    <a:pt x="148281" y="1278924"/>
                  </a:lnTo>
                  <a:cubicBezTo>
                    <a:pt x="66387" y="1278924"/>
                    <a:pt x="0" y="1212537"/>
                    <a:pt x="0" y="1130643"/>
                  </a:cubicBezTo>
                  <a:lnTo>
                    <a:pt x="0" y="1112108"/>
                  </a:lnTo>
                  <a:moveTo>
                    <a:pt x="0" y="333632"/>
                  </a:moveTo>
                  <a:lnTo>
                    <a:pt x="0" y="148281"/>
                  </a:lnTo>
                  <a:cubicBezTo>
                    <a:pt x="0" y="66387"/>
                    <a:pt x="66387" y="0"/>
                    <a:pt x="148281" y="0"/>
                  </a:cubicBezTo>
                  <a:lnTo>
                    <a:pt x="296562" y="0"/>
                  </a:lnTo>
                  <a:moveTo>
                    <a:pt x="1853513" y="0"/>
                  </a:moveTo>
                  <a:lnTo>
                    <a:pt x="2001794" y="0"/>
                  </a:lnTo>
                  <a:cubicBezTo>
                    <a:pt x="2083688" y="0"/>
                    <a:pt x="2150075" y="66387"/>
                    <a:pt x="2150075" y="148281"/>
                  </a:cubicBezTo>
                  <a:lnTo>
                    <a:pt x="2150075" y="333632"/>
                  </a:lnTo>
                </a:path>
              </a:pathLst>
            </a:custGeom>
            <a:noFill/>
            <a:ln w="13901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688741" y="5127282"/>
            <a:ext cx="375336" cy="120478"/>
            <a:chOff x="5231541" y="4499404"/>
            <a:chExt cx="375336" cy="120478"/>
          </a:xfrm>
        </p:grpSpPr>
        <p:sp>
          <p:nvSpPr>
            <p:cNvPr id="71" name="Rounded Rectangle 70"/>
            <p:cNvSpPr/>
            <p:nvPr/>
          </p:nvSpPr>
          <p:spPr>
            <a:xfrm>
              <a:off x="5236175" y="4559643"/>
              <a:ext cx="370702" cy="9267"/>
            </a:xfrm>
            <a:custGeom>
              <a:avLst/>
              <a:gdLst/>
              <a:ahLst/>
              <a:cxnLst/>
              <a:rect l="0" t="0" r="0" b="0"/>
              <a:pathLst>
                <a:path w="370702" h="9267">
                  <a:moveTo>
                    <a:pt x="370702" y="0"/>
                  </a:move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5231541" y="4499404"/>
              <a:ext cx="60239" cy="120478"/>
            </a:xfrm>
            <a:custGeom>
              <a:avLst/>
              <a:gdLst/>
              <a:ahLst/>
              <a:cxnLst/>
              <a:rect l="0" t="0" r="0" b="0"/>
              <a:pathLst>
                <a:path w="60239" h="120478">
                  <a:moveTo>
                    <a:pt x="60239" y="120478"/>
                  </a:moveTo>
                  <a:lnTo>
                    <a:pt x="0" y="60239"/>
                  </a:lnTo>
                  <a:lnTo>
                    <a:pt x="60239" y="0"/>
                  </a:lnTo>
                </a:path>
              </a:pathLst>
            </a:custGeom>
            <a:noFill/>
            <a:ln w="13901">
              <a:solidFill>
                <a:srgbClr val="F4F4F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6396691" y="2782587"/>
            <a:ext cx="1807175" cy="1946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L'utilisateur reçoit l'alerte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71636" y="2754784"/>
            <a:ext cx="1848879" cy="3892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Le niveau de stock atteint
un seuil critique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655534" y="1980942"/>
            <a:ext cx="1056502" cy="5449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Notification
Reçue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874615" y="4038342"/>
            <a:ext cx="1556951" cy="5449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Stock
Réapprovisionné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623468" y="3927132"/>
            <a:ext cx="1223318" cy="8173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Réapprovisio
nnement
Initié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086564" y="1980942"/>
            <a:ext cx="1084305" cy="5449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Alerte
Déclenchée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118845" y="1114425"/>
            <a:ext cx="3211212" cy="324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Processus d'Alerte de Stock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876191" y="4951198"/>
            <a:ext cx="1612556" cy="5838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Le stock est
réapprovisionné à des
niveaux optimaux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91594" y="4951198"/>
            <a:ext cx="1834978" cy="5838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L'utilisateur prend des
mesures pour
réapprovisionner le stock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434557" y="1980942"/>
            <a:ext cx="1209417" cy="5449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>
                <a:solidFill>
                  <a:srgbClr val="2C2C2C"/>
                </a:solidFill>
                <a:latin typeface="Roboto"/>
              </a:rPr>
              <a:t>Niveau de
Stock Atteint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51261" y="2754784"/>
            <a:ext cx="1640359" cy="3892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2C2C2C"/>
                </a:solidFill>
                <a:latin typeface="Roboto"/>
              </a:rPr>
              <a:t>Le système envoie une
notification d'alerte</a:t>
            </a:r>
          </a:p>
        </p:txBody>
      </p:sp>
    </p:spTree>
    <p:extLst>
      <p:ext uri="{BB962C8B-B14F-4D97-AF65-F5344CB8AC3E}">
        <p14:creationId xmlns:p14="http://schemas.microsoft.com/office/powerpoint/2010/main" val="189213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3905440" y="4284157"/>
            <a:ext cx="1190815" cy="723518"/>
            <a:chOff x="3347180" y="3505488"/>
            <a:chExt cx="1190815" cy="723518"/>
          </a:xfrm>
        </p:grpSpPr>
        <p:sp>
          <p:nvSpPr>
            <p:cNvPr id="2" name="Rounded Rectangle 1"/>
            <p:cNvSpPr/>
            <p:nvPr/>
          </p:nvSpPr>
          <p:spPr>
            <a:xfrm>
              <a:off x="3347180" y="3505488"/>
              <a:ext cx="1190815" cy="723518"/>
            </a:xfrm>
            <a:custGeom>
              <a:avLst/>
              <a:gdLst/>
              <a:ahLst/>
              <a:cxnLst/>
              <a:rect l="0" t="0" r="0" b="0"/>
              <a:pathLst>
                <a:path w="1190815" h="723518">
                  <a:moveTo>
                    <a:pt x="1190815" y="2095"/>
                  </a:moveTo>
                  <a:cubicBezTo>
                    <a:pt x="1141666" y="67722"/>
                    <a:pt x="1110519" y="144684"/>
                    <a:pt x="1110519" y="227552"/>
                  </a:cubicBezTo>
                  <a:lnTo>
                    <a:pt x="1110519" y="596931"/>
                  </a:lnTo>
                  <a:cubicBezTo>
                    <a:pt x="1110519" y="646175"/>
                    <a:pt x="1079182" y="688847"/>
                    <a:pt x="1034510" y="703992"/>
                  </a:cubicBezTo>
                  <a:cubicBezTo>
                    <a:pt x="902112" y="715994"/>
                    <a:pt x="765810" y="722661"/>
                    <a:pt x="626554" y="723518"/>
                  </a:cubicBezTo>
                  <a:cubicBezTo>
                    <a:pt x="618077" y="723518"/>
                    <a:pt x="609504" y="723518"/>
                    <a:pt x="600932" y="723518"/>
                  </a:cubicBezTo>
                  <a:lnTo>
                    <a:pt x="596169" y="723518"/>
                  </a:lnTo>
                  <a:cubicBezTo>
                    <a:pt x="579501" y="723518"/>
                    <a:pt x="562927" y="723518"/>
                    <a:pt x="546449" y="723233"/>
                  </a:cubicBezTo>
                  <a:cubicBezTo>
                    <a:pt x="538734" y="723233"/>
                    <a:pt x="531113" y="723233"/>
                    <a:pt x="523493" y="722947"/>
                  </a:cubicBezTo>
                  <a:cubicBezTo>
                    <a:pt x="399954" y="721137"/>
                    <a:pt x="278891" y="714755"/>
                    <a:pt x="160877" y="704087"/>
                  </a:cubicBezTo>
                  <a:cubicBezTo>
                    <a:pt x="114585" y="689990"/>
                    <a:pt x="81819" y="646556"/>
                    <a:pt x="81819" y="596074"/>
                  </a:cubicBezTo>
                  <a:lnTo>
                    <a:pt x="81819" y="227456"/>
                  </a:lnTo>
                  <a:cubicBezTo>
                    <a:pt x="81819" y="143732"/>
                    <a:pt x="50006" y="66008"/>
                    <a:pt x="0" y="0"/>
                  </a:cubicBezTo>
                  <a:cubicBezTo>
                    <a:pt x="192500" y="24574"/>
                    <a:pt x="394716" y="37718"/>
                    <a:pt x="603313" y="37718"/>
                  </a:cubicBezTo>
                  <a:cubicBezTo>
                    <a:pt x="811910" y="37718"/>
                    <a:pt x="1002982" y="25336"/>
                    <a:pt x="1190815" y="2000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347180" y="3505488"/>
              <a:ext cx="1190815" cy="723518"/>
            </a:xfrm>
            <a:custGeom>
              <a:avLst/>
              <a:gdLst/>
              <a:ahLst/>
              <a:cxnLst/>
              <a:rect l="0" t="0" r="0" b="0"/>
              <a:pathLst>
                <a:path w="1190815" h="723518">
                  <a:moveTo>
                    <a:pt x="1190815" y="2095"/>
                  </a:moveTo>
                  <a:cubicBezTo>
                    <a:pt x="1141666" y="67722"/>
                    <a:pt x="1110519" y="144684"/>
                    <a:pt x="1110519" y="227552"/>
                  </a:cubicBezTo>
                  <a:lnTo>
                    <a:pt x="1110519" y="596931"/>
                  </a:lnTo>
                  <a:cubicBezTo>
                    <a:pt x="1110519" y="646175"/>
                    <a:pt x="1079182" y="688847"/>
                    <a:pt x="1034510" y="703992"/>
                  </a:cubicBezTo>
                  <a:cubicBezTo>
                    <a:pt x="902112" y="715994"/>
                    <a:pt x="765810" y="722661"/>
                    <a:pt x="626554" y="723518"/>
                  </a:cubicBezTo>
                  <a:cubicBezTo>
                    <a:pt x="618077" y="723518"/>
                    <a:pt x="609504" y="723518"/>
                    <a:pt x="600932" y="723518"/>
                  </a:cubicBezTo>
                  <a:lnTo>
                    <a:pt x="596169" y="723518"/>
                  </a:lnTo>
                  <a:cubicBezTo>
                    <a:pt x="579501" y="723518"/>
                    <a:pt x="562927" y="723518"/>
                    <a:pt x="546449" y="723233"/>
                  </a:cubicBezTo>
                  <a:cubicBezTo>
                    <a:pt x="538734" y="723233"/>
                    <a:pt x="531113" y="723233"/>
                    <a:pt x="523493" y="722947"/>
                  </a:cubicBezTo>
                  <a:cubicBezTo>
                    <a:pt x="399954" y="721137"/>
                    <a:pt x="278891" y="714755"/>
                    <a:pt x="160877" y="704087"/>
                  </a:cubicBezTo>
                  <a:cubicBezTo>
                    <a:pt x="114585" y="689990"/>
                    <a:pt x="81819" y="646556"/>
                    <a:pt x="81819" y="596074"/>
                  </a:cubicBezTo>
                  <a:lnTo>
                    <a:pt x="81819" y="227456"/>
                  </a:lnTo>
                  <a:cubicBezTo>
                    <a:pt x="81819" y="143732"/>
                    <a:pt x="50006" y="66008"/>
                    <a:pt x="0" y="0"/>
                  </a:cubicBezTo>
                  <a:cubicBezTo>
                    <a:pt x="192500" y="24574"/>
                    <a:pt x="394716" y="37718"/>
                    <a:pt x="603313" y="37718"/>
                  </a:cubicBezTo>
                  <a:cubicBezTo>
                    <a:pt x="811910" y="37718"/>
                    <a:pt x="1002982" y="25336"/>
                    <a:pt x="1190815" y="200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427380" y="3509869"/>
            <a:ext cx="2148078" cy="812101"/>
            <a:chOff x="2869120" y="2731200"/>
            <a:chExt cx="2148078" cy="812101"/>
          </a:xfrm>
        </p:grpSpPr>
        <p:sp>
          <p:nvSpPr>
            <p:cNvPr id="5" name="Rounded Rectangle 4"/>
            <p:cNvSpPr/>
            <p:nvPr/>
          </p:nvSpPr>
          <p:spPr>
            <a:xfrm>
              <a:off x="2869120" y="2731200"/>
              <a:ext cx="2148078" cy="812101"/>
            </a:xfrm>
            <a:custGeom>
              <a:avLst/>
              <a:gdLst/>
              <a:ahLst/>
              <a:cxnLst/>
              <a:rect l="0" t="0" r="0" b="0"/>
              <a:pathLst>
                <a:path w="2148078" h="812101">
                  <a:moveTo>
                    <a:pt x="2148077" y="2476"/>
                  </a:moveTo>
                  <a:cubicBezTo>
                    <a:pt x="2147982" y="3143"/>
                    <a:pt x="2147887" y="3809"/>
                    <a:pt x="2147792" y="4476"/>
                  </a:cubicBezTo>
                  <a:cubicBezTo>
                    <a:pt x="2132647" y="104679"/>
                    <a:pt x="2103691" y="200405"/>
                    <a:pt x="2063114" y="289655"/>
                  </a:cubicBezTo>
                  <a:cubicBezTo>
                    <a:pt x="2022538" y="378904"/>
                    <a:pt x="1970341" y="461581"/>
                    <a:pt x="1908238" y="535971"/>
                  </a:cubicBezTo>
                  <a:cubicBezTo>
                    <a:pt x="1863280" y="589883"/>
                    <a:pt x="1813083" y="639317"/>
                    <a:pt x="1758600" y="683609"/>
                  </a:cubicBezTo>
                  <a:cubicBezTo>
                    <a:pt x="1725072" y="710850"/>
                    <a:pt x="1694497" y="742092"/>
                    <a:pt x="1668875" y="776382"/>
                  </a:cubicBezTo>
                  <a:cubicBezTo>
                    <a:pt x="1481042" y="799718"/>
                    <a:pt x="1284255" y="812101"/>
                    <a:pt x="1081373" y="812101"/>
                  </a:cubicBezTo>
                  <a:cubicBezTo>
                    <a:pt x="878490" y="812101"/>
                    <a:pt x="670559" y="798956"/>
                    <a:pt x="478059" y="774382"/>
                  </a:cubicBezTo>
                  <a:cubicBezTo>
                    <a:pt x="452723" y="740854"/>
                    <a:pt x="422719" y="710374"/>
                    <a:pt x="389858" y="683609"/>
                  </a:cubicBezTo>
                  <a:cubicBezTo>
                    <a:pt x="334613" y="638746"/>
                    <a:pt x="283845" y="588454"/>
                    <a:pt x="238410" y="533780"/>
                  </a:cubicBezTo>
                  <a:cubicBezTo>
                    <a:pt x="176403" y="459104"/>
                    <a:pt x="124206" y="375951"/>
                    <a:pt x="83820" y="286416"/>
                  </a:cubicBezTo>
                  <a:cubicBezTo>
                    <a:pt x="43434" y="196881"/>
                    <a:pt x="14763" y="100488"/>
                    <a:pt x="0" y="0"/>
                  </a:cubicBezTo>
                  <a:cubicBezTo>
                    <a:pt x="323183" y="80772"/>
                    <a:pt x="690086" y="126301"/>
                    <a:pt x="1078992" y="126301"/>
                  </a:cubicBezTo>
                  <a:cubicBezTo>
                    <a:pt x="1467897" y="126301"/>
                    <a:pt x="1827276" y="81629"/>
                    <a:pt x="2148078" y="2476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869120" y="2731200"/>
              <a:ext cx="2148078" cy="812101"/>
            </a:xfrm>
            <a:custGeom>
              <a:avLst/>
              <a:gdLst/>
              <a:ahLst/>
              <a:cxnLst/>
              <a:rect l="0" t="0" r="0" b="0"/>
              <a:pathLst>
                <a:path w="2148078" h="812101">
                  <a:moveTo>
                    <a:pt x="2148077" y="2476"/>
                  </a:moveTo>
                  <a:cubicBezTo>
                    <a:pt x="2147982" y="3143"/>
                    <a:pt x="2147887" y="3809"/>
                    <a:pt x="2147792" y="4476"/>
                  </a:cubicBezTo>
                  <a:cubicBezTo>
                    <a:pt x="2132647" y="104679"/>
                    <a:pt x="2103691" y="200405"/>
                    <a:pt x="2063114" y="289655"/>
                  </a:cubicBezTo>
                  <a:cubicBezTo>
                    <a:pt x="2022538" y="378904"/>
                    <a:pt x="1970341" y="461581"/>
                    <a:pt x="1908238" y="535971"/>
                  </a:cubicBezTo>
                  <a:cubicBezTo>
                    <a:pt x="1863280" y="589883"/>
                    <a:pt x="1813083" y="639317"/>
                    <a:pt x="1758600" y="683609"/>
                  </a:cubicBezTo>
                  <a:cubicBezTo>
                    <a:pt x="1725072" y="710850"/>
                    <a:pt x="1694497" y="742092"/>
                    <a:pt x="1668875" y="776382"/>
                  </a:cubicBezTo>
                  <a:cubicBezTo>
                    <a:pt x="1481042" y="799718"/>
                    <a:pt x="1284255" y="812101"/>
                    <a:pt x="1081373" y="812101"/>
                  </a:cubicBezTo>
                  <a:cubicBezTo>
                    <a:pt x="878490" y="812101"/>
                    <a:pt x="670559" y="798956"/>
                    <a:pt x="478059" y="774382"/>
                  </a:cubicBezTo>
                  <a:cubicBezTo>
                    <a:pt x="452723" y="740854"/>
                    <a:pt x="422719" y="710374"/>
                    <a:pt x="389858" y="683609"/>
                  </a:cubicBezTo>
                  <a:cubicBezTo>
                    <a:pt x="334613" y="638746"/>
                    <a:pt x="283845" y="588454"/>
                    <a:pt x="238410" y="533780"/>
                  </a:cubicBezTo>
                  <a:cubicBezTo>
                    <a:pt x="176403" y="459104"/>
                    <a:pt x="124206" y="375951"/>
                    <a:pt x="83820" y="286416"/>
                  </a:cubicBezTo>
                  <a:cubicBezTo>
                    <a:pt x="43434" y="196881"/>
                    <a:pt x="14763" y="100488"/>
                    <a:pt x="0" y="0"/>
                  </a:cubicBezTo>
                  <a:cubicBezTo>
                    <a:pt x="323183" y="80772"/>
                    <a:pt x="690086" y="126301"/>
                    <a:pt x="1078992" y="126301"/>
                  </a:cubicBezTo>
                  <a:cubicBezTo>
                    <a:pt x="1467897" y="126301"/>
                    <a:pt x="1827276" y="81629"/>
                    <a:pt x="2148078" y="2476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15760" y="2850356"/>
            <a:ext cx="2171700" cy="785812"/>
            <a:chOff x="2857500" y="2071687"/>
            <a:chExt cx="2171700" cy="785812"/>
          </a:xfrm>
        </p:grpSpPr>
        <p:sp>
          <p:nvSpPr>
            <p:cNvPr id="8" name="Rounded Rectangle 7"/>
            <p:cNvSpPr/>
            <p:nvPr/>
          </p:nvSpPr>
          <p:spPr>
            <a:xfrm>
              <a:off x="2857500" y="2071687"/>
              <a:ext cx="2171700" cy="785812"/>
            </a:xfrm>
            <a:custGeom>
              <a:avLst/>
              <a:gdLst/>
              <a:ahLst/>
              <a:cxnLst/>
              <a:rect l="0" t="0" r="0" b="0"/>
              <a:pathLst>
                <a:path w="2171700" h="785812">
                  <a:moveTo>
                    <a:pt x="2171700" y="500062"/>
                  </a:moveTo>
                  <a:cubicBezTo>
                    <a:pt x="2171700" y="555116"/>
                    <a:pt x="2167604" y="609218"/>
                    <a:pt x="2159698" y="661987"/>
                  </a:cubicBezTo>
                  <a:cubicBezTo>
                    <a:pt x="1838896" y="741140"/>
                    <a:pt x="1475517" y="785812"/>
                    <a:pt x="1090612" y="785812"/>
                  </a:cubicBezTo>
                  <a:cubicBezTo>
                    <a:pt x="705707" y="785812"/>
                    <a:pt x="334803" y="740283"/>
                    <a:pt x="11620" y="659511"/>
                  </a:cubicBezTo>
                  <a:cubicBezTo>
                    <a:pt x="4000" y="607409"/>
                    <a:pt x="0" y="554259"/>
                    <a:pt x="0" y="500062"/>
                  </a:cubicBezTo>
                  <a:cubicBezTo>
                    <a:pt x="0" y="397573"/>
                    <a:pt x="14192" y="298418"/>
                    <a:pt x="40766" y="204406"/>
                  </a:cubicBezTo>
                  <a:cubicBezTo>
                    <a:pt x="60864" y="132969"/>
                    <a:pt x="88201" y="64579"/>
                    <a:pt x="121824" y="0"/>
                  </a:cubicBezTo>
                  <a:cubicBezTo>
                    <a:pt x="416623" y="64293"/>
                    <a:pt x="743807" y="100012"/>
                    <a:pt x="1088231" y="100012"/>
                  </a:cubicBezTo>
                  <a:cubicBezTo>
                    <a:pt x="1432655" y="100012"/>
                    <a:pt x="1756695" y="64579"/>
                    <a:pt x="2050446" y="952"/>
                  </a:cubicBezTo>
                  <a:cubicBezTo>
                    <a:pt x="2084355" y="66198"/>
                    <a:pt x="2111692" y="135350"/>
                    <a:pt x="2131885" y="207549"/>
                  </a:cubicBezTo>
                  <a:cubicBezTo>
                    <a:pt x="2157793" y="300609"/>
                    <a:pt x="2171699" y="398716"/>
                    <a:pt x="2171699" y="500062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57500" y="2071687"/>
              <a:ext cx="2171700" cy="785812"/>
            </a:xfrm>
            <a:custGeom>
              <a:avLst/>
              <a:gdLst/>
              <a:ahLst/>
              <a:cxnLst/>
              <a:rect l="0" t="0" r="0" b="0"/>
              <a:pathLst>
                <a:path w="2171700" h="785812">
                  <a:moveTo>
                    <a:pt x="2171700" y="500062"/>
                  </a:moveTo>
                  <a:cubicBezTo>
                    <a:pt x="2171700" y="555116"/>
                    <a:pt x="2167604" y="609218"/>
                    <a:pt x="2159698" y="661987"/>
                  </a:cubicBezTo>
                  <a:cubicBezTo>
                    <a:pt x="1838896" y="741140"/>
                    <a:pt x="1475517" y="785812"/>
                    <a:pt x="1090612" y="785812"/>
                  </a:cubicBezTo>
                  <a:cubicBezTo>
                    <a:pt x="705707" y="785812"/>
                    <a:pt x="334803" y="740283"/>
                    <a:pt x="11620" y="659511"/>
                  </a:cubicBezTo>
                  <a:cubicBezTo>
                    <a:pt x="4000" y="607409"/>
                    <a:pt x="0" y="554259"/>
                    <a:pt x="0" y="500062"/>
                  </a:cubicBezTo>
                  <a:cubicBezTo>
                    <a:pt x="0" y="397573"/>
                    <a:pt x="14192" y="298418"/>
                    <a:pt x="40766" y="204406"/>
                  </a:cubicBezTo>
                  <a:cubicBezTo>
                    <a:pt x="60864" y="132969"/>
                    <a:pt x="88201" y="64579"/>
                    <a:pt x="121824" y="0"/>
                  </a:cubicBezTo>
                  <a:cubicBezTo>
                    <a:pt x="416623" y="64293"/>
                    <a:pt x="743807" y="100012"/>
                    <a:pt x="1088231" y="100012"/>
                  </a:cubicBezTo>
                  <a:cubicBezTo>
                    <a:pt x="1432655" y="100012"/>
                    <a:pt x="1756695" y="64579"/>
                    <a:pt x="2050446" y="952"/>
                  </a:cubicBezTo>
                  <a:cubicBezTo>
                    <a:pt x="2084355" y="66198"/>
                    <a:pt x="2111692" y="135350"/>
                    <a:pt x="2131885" y="207549"/>
                  </a:cubicBezTo>
                  <a:cubicBezTo>
                    <a:pt x="2157793" y="300609"/>
                    <a:pt x="2171699" y="398716"/>
                    <a:pt x="2171699" y="500062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37584" y="2264569"/>
            <a:ext cx="1928621" cy="685799"/>
            <a:chOff x="2979324" y="1485900"/>
            <a:chExt cx="1928621" cy="685799"/>
          </a:xfrm>
        </p:grpSpPr>
        <p:sp>
          <p:nvSpPr>
            <p:cNvPr id="11" name="Rounded Rectangle 10"/>
            <p:cNvSpPr/>
            <p:nvPr/>
          </p:nvSpPr>
          <p:spPr>
            <a:xfrm>
              <a:off x="2979324" y="1485900"/>
              <a:ext cx="1928621" cy="685799"/>
            </a:xfrm>
            <a:custGeom>
              <a:avLst/>
              <a:gdLst/>
              <a:ahLst/>
              <a:cxnLst/>
              <a:rect l="0" t="0" r="0" b="0"/>
              <a:pathLst>
                <a:path w="1928621" h="685799">
                  <a:moveTo>
                    <a:pt x="1928621" y="586739"/>
                  </a:moveTo>
                  <a:cubicBezTo>
                    <a:pt x="1634870" y="650366"/>
                    <a:pt x="1309211" y="685799"/>
                    <a:pt x="966406" y="685799"/>
                  </a:cubicBezTo>
                  <a:cubicBezTo>
                    <a:pt x="623601" y="685799"/>
                    <a:pt x="294798" y="650081"/>
                    <a:pt x="0" y="585787"/>
                  </a:cubicBezTo>
                  <a:cubicBezTo>
                    <a:pt x="1428" y="582834"/>
                    <a:pt x="2952" y="579881"/>
                    <a:pt x="4476" y="577024"/>
                  </a:cubicBezTo>
                  <a:cubicBezTo>
                    <a:pt x="6000" y="574166"/>
                    <a:pt x="7524" y="571214"/>
                    <a:pt x="9239" y="568356"/>
                  </a:cubicBezTo>
                  <a:cubicBezTo>
                    <a:pt x="43910" y="504443"/>
                    <a:pt x="84867" y="444436"/>
                    <a:pt x="131254" y="389001"/>
                  </a:cubicBezTo>
                  <a:cubicBezTo>
                    <a:pt x="330422" y="151161"/>
                    <a:pt x="629602" y="0"/>
                    <a:pt x="964025" y="0"/>
                  </a:cubicBezTo>
                  <a:lnTo>
                    <a:pt x="966406" y="0"/>
                  </a:lnTo>
                  <a:cubicBezTo>
                    <a:pt x="1133189" y="380"/>
                    <a:pt x="1291018" y="38290"/>
                    <a:pt x="1432083" y="105822"/>
                  </a:cubicBezTo>
                  <a:cubicBezTo>
                    <a:pt x="1573815" y="173545"/>
                    <a:pt x="1698593" y="271271"/>
                    <a:pt x="1798129" y="390524"/>
                  </a:cubicBezTo>
                  <a:cubicBezTo>
                    <a:pt x="1843944" y="445484"/>
                    <a:pt x="1884426" y="505015"/>
                    <a:pt x="1918811" y="568356"/>
                  </a:cubicBezTo>
                  <a:cubicBezTo>
                    <a:pt x="1922240" y="574452"/>
                    <a:pt x="1925478" y="580548"/>
                    <a:pt x="1928621" y="586740"/>
                  </a:cubicBezTo>
                  <a:close/>
                </a:path>
              </a:pathLst>
            </a:custGeom>
            <a:solidFill>
              <a:srgbClr val="1AC3F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979324" y="1485900"/>
              <a:ext cx="1928621" cy="685799"/>
            </a:xfrm>
            <a:custGeom>
              <a:avLst/>
              <a:gdLst/>
              <a:ahLst/>
              <a:cxnLst/>
              <a:rect l="0" t="0" r="0" b="0"/>
              <a:pathLst>
                <a:path w="1928621" h="685799">
                  <a:moveTo>
                    <a:pt x="1928621" y="586739"/>
                  </a:moveTo>
                  <a:cubicBezTo>
                    <a:pt x="1634870" y="650366"/>
                    <a:pt x="1309211" y="685799"/>
                    <a:pt x="966406" y="685799"/>
                  </a:cubicBezTo>
                  <a:cubicBezTo>
                    <a:pt x="623601" y="685799"/>
                    <a:pt x="294798" y="650081"/>
                    <a:pt x="0" y="585787"/>
                  </a:cubicBezTo>
                  <a:cubicBezTo>
                    <a:pt x="1428" y="582834"/>
                    <a:pt x="2952" y="579881"/>
                    <a:pt x="4476" y="577024"/>
                  </a:cubicBezTo>
                  <a:cubicBezTo>
                    <a:pt x="6000" y="574166"/>
                    <a:pt x="7524" y="571214"/>
                    <a:pt x="9239" y="568356"/>
                  </a:cubicBezTo>
                  <a:cubicBezTo>
                    <a:pt x="43910" y="504443"/>
                    <a:pt x="84867" y="444436"/>
                    <a:pt x="131254" y="389001"/>
                  </a:cubicBezTo>
                  <a:cubicBezTo>
                    <a:pt x="330422" y="151161"/>
                    <a:pt x="629602" y="0"/>
                    <a:pt x="964025" y="0"/>
                  </a:cubicBezTo>
                  <a:lnTo>
                    <a:pt x="966406" y="0"/>
                  </a:lnTo>
                  <a:cubicBezTo>
                    <a:pt x="1133189" y="380"/>
                    <a:pt x="1291018" y="38290"/>
                    <a:pt x="1432083" y="105822"/>
                  </a:cubicBezTo>
                  <a:cubicBezTo>
                    <a:pt x="1573815" y="173545"/>
                    <a:pt x="1698593" y="271271"/>
                    <a:pt x="1798129" y="390524"/>
                  </a:cubicBezTo>
                  <a:cubicBezTo>
                    <a:pt x="1843944" y="445484"/>
                    <a:pt x="1884426" y="505015"/>
                    <a:pt x="1918811" y="568356"/>
                  </a:cubicBezTo>
                  <a:cubicBezTo>
                    <a:pt x="1922240" y="574452"/>
                    <a:pt x="1925478" y="580548"/>
                    <a:pt x="1928621" y="58674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044505" y="5070160"/>
            <a:ext cx="914304" cy="509108"/>
            <a:chOff x="3486245" y="4291491"/>
            <a:chExt cx="914304" cy="509108"/>
          </a:xfrm>
        </p:grpSpPr>
        <p:sp>
          <p:nvSpPr>
            <p:cNvPr id="14" name="Rounded Rectangle 13"/>
            <p:cNvSpPr/>
            <p:nvPr/>
          </p:nvSpPr>
          <p:spPr>
            <a:xfrm>
              <a:off x="3486245" y="4291491"/>
              <a:ext cx="914304" cy="509108"/>
            </a:xfrm>
            <a:custGeom>
              <a:avLst/>
              <a:gdLst/>
              <a:ahLst/>
              <a:cxnLst/>
              <a:rect l="0" t="0" r="0" b="0"/>
              <a:pathLst>
                <a:path w="914304" h="509108">
                  <a:moveTo>
                    <a:pt x="60960" y="2000"/>
                  </a:moveTo>
                  <a:cubicBezTo>
                    <a:pt x="187928" y="9715"/>
                    <a:pt x="322802" y="13811"/>
                    <a:pt x="462534" y="13811"/>
                  </a:cubicBezTo>
                  <a:cubicBezTo>
                    <a:pt x="602265" y="13811"/>
                    <a:pt x="729519" y="9905"/>
                    <a:pt x="853344" y="2666"/>
                  </a:cubicBezTo>
                  <a:cubicBezTo>
                    <a:pt x="886301" y="761"/>
                    <a:pt x="914304" y="26860"/>
                    <a:pt x="914304" y="59816"/>
                  </a:cubicBezTo>
                  <a:cubicBezTo>
                    <a:pt x="914304" y="89820"/>
                    <a:pt x="891159" y="114680"/>
                    <a:pt x="861250" y="116490"/>
                  </a:cubicBezTo>
                  <a:cubicBezTo>
                    <a:pt x="735139" y="124110"/>
                    <a:pt x="601313" y="128111"/>
                    <a:pt x="462629" y="128111"/>
                  </a:cubicBezTo>
                  <a:cubicBezTo>
                    <a:pt x="323945" y="128111"/>
                    <a:pt x="182308" y="123825"/>
                    <a:pt x="52959" y="115823"/>
                  </a:cubicBezTo>
                  <a:cubicBezTo>
                    <a:pt x="23145" y="113918"/>
                    <a:pt x="0" y="89153"/>
                    <a:pt x="0" y="59150"/>
                  </a:cubicBezTo>
                  <a:cubicBezTo>
                    <a:pt x="0" y="26098"/>
                    <a:pt x="28003" y="0"/>
                    <a:pt x="61055" y="2000"/>
                  </a:cubicBezTo>
                  <a:close/>
                  <a:moveTo>
                    <a:pt x="60960" y="192500"/>
                  </a:moveTo>
                  <a:cubicBezTo>
                    <a:pt x="187928" y="200215"/>
                    <a:pt x="322802" y="204311"/>
                    <a:pt x="462534" y="204311"/>
                  </a:cubicBezTo>
                  <a:cubicBezTo>
                    <a:pt x="602265" y="204311"/>
                    <a:pt x="729519" y="200405"/>
                    <a:pt x="853344" y="193166"/>
                  </a:cubicBezTo>
                  <a:cubicBezTo>
                    <a:pt x="886301" y="191261"/>
                    <a:pt x="914304" y="217360"/>
                    <a:pt x="914304" y="250316"/>
                  </a:cubicBezTo>
                  <a:cubicBezTo>
                    <a:pt x="914304" y="280320"/>
                    <a:pt x="891159" y="305180"/>
                    <a:pt x="861250" y="306990"/>
                  </a:cubicBezTo>
                  <a:cubicBezTo>
                    <a:pt x="735139" y="314610"/>
                    <a:pt x="601313" y="318611"/>
                    <a:pt x="462629" y="318611"/>
                  </a:cubicBezTo>
                  <a:cubicBezTo>
                    <a:pt x="323945" y="318611"/>
                    <a:pt x="182308" y="314325"/>
                    <a:pt x="52959" y="306323"/>
                  </a:cubicBezTo>
                  <a:cubicBezTo>
                    <a:pt x="23145" y="304418"/>
                    <a:pt x="0" y="279653"/>
                    <a:pt x="0" y="249650"/>
                  </a:cubicBezTo>
                  <a:cubicBezTo>
                    <a:pt x="0" y="216598"/>
                    <a:pt x="28003" y="190500"/>
                    <a:pt x="61055" y="192500"/>
                  </a:cubicBezTo>
                  <a:close/>
                  <a:moveTo>
                    <a:pt x="190406" y="389474"/>
                  </a:moveTo>
                  <a:cubicBezTo>
                    <a:pt x="278322" y="392998"/>
                    <a:pt x="369381" y="394808"/>
                    <a:pt x="462535" y="394808"/>
                  </a:cubicBezTo>
                  <a:cubicBezTo>
                    <a:pt x="555690" y="394808"/>
                    <a:pt x="639319" y="393093"/>
                    <a:pt x="723901" y="389855"/>
                  </a:cubicBezTo>
                  <a:cubicBezTo>
                    <a:pt x="756477" y="388617"/>
                    <a:pt x="783718" y="414525"/>
                    <a:pt x="783718" y="447195"/>
                  </a:cubicBezTo>
                  <a:cubicBezTo>
                    <a:pt x="783718" y="477675"/>
                    <a:pt x="759811" y="502821"/>
                    <a:pt x="729331" y="503964"/>
                  </a:cubicBezTo>
                  <a:cubicBezTo>
                    <a:pt x="643034" y="507298"/>
                    <a:pt x="553880" y="509108"/>
                    <a:pt x="462535" y="509108"/>
                  </a:cubicBezTo>
                  <a:cubicBezTo>
                    <a:pt x="371191" y="509108"/>
                    <a:pt x="274512" y="507203"/>
                    <a:pt x="184786" y="503583"/>
                  </a:cubicBezTo>
                  <a:cubicBezTo>
                    <a:pt x="154402" y="502345"/>
                    <a:pt x="130494" y="477199"/>
                    <a:pt x="130494" y="446814"/>
                  </a:cubicBezTo>
                  <a:cubicBezTo>
                    <a:pt x="130494" y="414144"/>
                    <a:pt x="157831" y="388236"/>
                    <a:pt x="190406" y="38947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486245" y="4291491"/>
              <a:ext cx="914304" cy="509108"/>
            </a:xfrm>
            <a:custGeom>
              <a:avLst/>
              <a:gdLst/>
              <a:ahLst/>
              <a:cxnLst/>
              <a:rect l="0" t="0" r="0" b="0"/>
              <a:pathLst>
                <a:path w="914304" h="509108">
                  <a:moveTo>
                    <a:pt x="60960" y="2000"/>
                  </a:moveTo>
                  <a:cubicBezTo>
                    <a:pt x="187928" y="9715"/>
                    <a:pt x="322802" y="13811"/>
                    <a:pt x="462534" y="13811"/>
                  </a:cubicBezTo>
                  <a:cubicBezTo>
                    <a:pt x="602265" y="13811"/>
                    <a:pt x="729519" y="9905"/>
                    <a:pt x="853344" y="2666"/>
                  </a:cubicBezTo>
                  <a:cubicBezTo>
                    <a:pt x="886301" y="761"/>
                    <a:pt x="914304" y="26860"/>
                    <a:pt x="914304" y="59816"/>
                  </a:cubicBezTo>
                  <a:cubicBezTo>
                    <a:pt x="914304" y="89820"/>
                    <a:pt x="891159" y="114680"/>
                    <a:pt x="861250" y="116490"/>
                  </a:cubicBezTo>
                  <a:cubicBezTo>
                    <a:pt x="735139" y="124110"/>
                    <a:pt x="601313" y="128111"/>
                    <a:pt x="462629" y="128111"/>
                  </a:cubicBezTo>
                  <a:cubicBezTo>
                    <a:pt x="323945" y="128111"/>
                    <a:pt x="182308" y="123825"/>
                    <a:pt x="52959" y="115823"/>
                  </a:cubicBezTo>
                  <a:cubicBezTo>
                    <a:pt x="23145" y="113918"/>
                    <a:pt x="0" y="89153"/>
                    <a:pt x="0" y="59150"/>
                  </a:cubicBezTo>
                  <a:cubicBezTo>
                    <a:pt x="0" y="26098"/>
                    <a:pt x="28003" y="0"/>
                    <a:pt x="61055" y="2000"/>
                  </a:cubicBezTo>
                  <a:close/>
                  <a:moveTo>
                    <a:pt x="60960" y="192500"/>
                  </a:moveTo>
                  <a:cubicBezTo>
                    <a:pt x="187928" y="200215"/>
                    <a:pt x="322802" y="204311"/>
                    <a:pt x="462534" y="204311"/>
                  </a:cubicBezTo>
                  <a:cubicBezTo>
                    <a:pt x="602265" y="204311"/>
                    <a:pt x="729519" y="200405"/>
                    <a:pt x="853344" y="193166"/>
                  </a:cubicBezTo>
                  <a:cubicBezTo>
                    <a:pt x="886301" y="191261"/>
                    <a:pt x="914304" y="217360"/>
                    <a:pt x="914304" y="250316"/>
                  </a:cubicBezTo>
                  <a:cubicBezTo>
                    <a:pt x="914304" y="280320"/>
                    <a:pt x="891159" y="305180"/>
                    <a:pt x="861250" y="306990"/>
                  </a:cubicBezTo>
                  <a:cubicBezTo>
                    <a:pt x="735139" y="314610"/>
                    <a:pt x="601313" y="318611"/>
                    <a:pt x="462629" y="318611"/>
                  </a:cubicBezTo>
                  <a:cubicBezTo>
                    <a:pt x="323945" y="318611"/>
                    <a:pt x="182308" y="314325"/>
                    <a:pt x="52959" y="306323"/>
                  </a:cubicBezTo>
                  <a:cubicBezTo>
                    <a:pt x="23145" y="304418"/>
                    <a:pt x="0" y="279653"/>
                    <a:pt x="0" y="249650"/>
                  </a:cubicBezTo>
                  <a:cubicBezTo>
                    <a:pt x="0" y="216598"/>
                    <a:pt x="28003" y="190500"/>
                    <a:pt x="61055" y="192500"/>
                  </a:cubicBezTo>
                  <a:close/>
                  <a:moveTo>
                    <a:pt x="190406" y="389474"/>
                  </a:moveTo>
                  <a:cubicBezTo>
                    <a:pt x="278322" y="392998"/>
                    <a:pt x="369381" y="394808"/>
                    <a:pt x="462535" y="394808"/>
                  </a:cubicBezTo>
                  <a:cubicBezTo>
                    <a:pt x="555690" y="394808"/>
                    <a:pt x="639319" y="393093"/>
                    <a:pt x="723901" y="389855"/>
                  </a:cubicBezTo>
                  <a:cubicBezTo>
                    <a:pt x="756477" y="388617"/>
                    <a:pt x="783718" y="414525"/>
                    <a:pt x="783718" y="447195"/>
                  </a:cubicBezTo>
                  <a:cubicBezTo>
                    <a:pt x="783718" y="477675"/>
                    <a:pt x="759811" y="502821"/>
                    <a:pt x="729331" y="503964"/>
                  </a:cubicBezTo>
                  <a:cubicBezTo>
                    <a:pt x="643034" y="507298"/>
                    <a:pt x="553880" y="509108"/>
                    <a:pt x="462535" y="509108"/>
                  </a:cubicBezTo>
                  <a:cubicBezTo>
                    <a:pt x="371191" y="509108"/>
                    <a:pt x="274512" y="507203"/>
                    <a:pt x="184786" y="503583"/>
                  </a:cubicBezTo>
                  <a:cubicBezTo>
                    <a:pt x="154402" y="502345"/>
                    <a:pt x="130494" y="477199"/>
                    <a:pt x="130494" y="446814"/>
                  </a:cubicBezTo>
                  <a:cubicBezTo>
                    <a:pt x="130494" y="414144"/>
                    <a:pt x="157831" y="388236"/>
                    <a:pt x="190406" y="389474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897695" y="1278731"/>
            <a:ext cx="3529012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Aperçu de la Gestion de Stock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464" y="2569369"/>
            <a:ext cx="1443037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1AC3FB"/>
                </a:solidFill>
                <a:latin typeface="Roboto"/>
              </a:rPr>
              <a:t>Enregistrement
des Opérations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5210" y="2512219"/>
            <a:ext cx="1071562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43DD93"/>
                </a:solidFill>
                <a:latin typeface="Roboto"/>
              </a:rPr>
              <a:t>Données
Historiques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5177" y="3164681"/>
            <a:ext cx="1303241" cy="5078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C00000"/>
                </a:solidFill>
                <a:latin typeface="Roboto"/>
              </a:rPr>
              <a:t>Enregistre toutes les
transactions pour un
suivi précis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5210" y="3078956"/>
            <a:ext cx="1266372" cy="6771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C00000"/>
                </a:solidFill>
                <a:latin typeface="Roboto"/>
              </a:rPr>
              <a:t>Fournit des
informations sur les
tendances de
l'inventaire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8614" y="4169569"/>
            <a:ext cx="1357312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A6DA37"/>
                </a:solidFill>
                <a:latin typeface="Roboto"/>
              </a:rPr>
              <a:t>Prévision de la
Demande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5210" y="4226719"/>
            <a:ext cx="1428750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FFE711"/>
                </a:solidFill>
                <a:latin typeface="Roboto"/>
              </a:rPr>
              <a:t>Optimisation
des Niveaux de
Stock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44419" y="4764881"/>
            <a:ext cx="1094850" cy="5078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C00000"/>
                </a:solidFill>
                <a:latin typeface="Roboto"/>
              </a:rPr>
              <a:t>Aide à prévoir les
besoins futurs en
stock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35210" y="5022056"/>
            <a:ext cx="1219886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C00000"/>
                </a:solidFill>
                <a:latin typeface="Roboto"/>
              </a:rPr>
              <a:t>Assure des niveaux
de stock optimaux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510885" y="2560148"/>
            <a:ext cx="438150" cy="440053"/>
          </a:xfrm>
          <a:custGeom>
            <a:avLst/>
            <a:gdLst/>
            <a:ahLst/>
            <a:cxnLst/>
            <a:rect l="0" t="0" r="0" b="0"/>
            <a:pathLst>
              <a:path w="438150" h="440053">
                <a:moveTo>
                  <a:pt x="286150" y="351148"/>
                </a:moveTo>
                <a:lnTo>
                  <a:pt x="217055" y="351148"/>
                </a:lnTo>
                <a:lnTo>
                  <a:pt x="217055" y="423138"/>
                </a:lnTo>
                <a:moveTo>
                  <a:pt x="427405" y="365226"/>
                </a:moveTo>
                <a:cubicBezTo>
                  <a:pt x="413381" y="410322"/>
                  <a:pt x="370424" y="440053"/>
                  <a:pt x="323278" y="437292"/>
                </a:cubicBezTo>
                <a:cubicBezTo>
                  <a:pt x="276074" y="433232"/>
                  <a:pt x="237551" y="397840"/>
                  <a:pt x="229514" y="351148"/>
                </a:cubicBezTo>
                <a:moveTo>
                  <a:pt x="369055" y="293579"/>
                </a:moveTo>
                <a:lnTo>
                  <a:pt x="438150" y="293579"/>
                </a:lnTo>
                <a:lnTo>
                  <a:pt x="438150" y="221608"/>
                </a:lnTo>
                <a:moveTo>
                  <a:pt x="227799" y="279463"/>
                </a:moveTo>
                <a:cubicBezTo>
                  <a:pt x="241845" y="234389"/>
                  <a:pt x="284797" y="204686"/>
                  <a:pt x="331927" y="207454"/>
                </a:cubicBezTo>
                <a:cubicBezTo>
                  <a:pt x="379110" y="211529"/>
                  <a:pt x="417620" y="246894"/>
                  <a:pt x="425691" y="293560"/>
                </a:cubicBezTo>
                <a:moveTo>
                  <a:pt x="377875" y="77533"/>
                </a:moveTo>
                <a:lnTo>
                  <a:pt x="0" y="77533"/>
                </a:lnTo>
                <a:moveTo>
                  <a:pt x="182384" y="242601"/>
                </a:moveTo>
                <a:lnTo>
                  <a:pt x="0" y="242601"/>
                </a:lnTo>
                <a:moveTo>
                  <a:pt x="377780" y="160191"/>
                </a:moveTo>
                <a:lnTo>
                  <a:pt x="0" y="160191"/>
                </a:lnTo>
                <a:moveTo>
                  <a:pt x="154343" y="328021"/>
                </a:moveTo>
                <a:lnTo>
                  <a:pt x="154343" y="77533"/>
                </a:lnTo>
                <a:moveTo>
                  <a:pt x="265004" y="181203"/>
                </a:moveTo>
                <a:lnTo>
                  <a:pt x="265004" y="77533"/>
                </a:lnTo>
                <a:moveTo>
                  <a:pt x="167982" y="327964"/>
                </a:moveTo>
                <a:lnTo>
                  <a:pt x="39852" y="327964"/>
                </a:lnTo>
                <a:cubicBezTo>
                  <a:pt x="17895" y="327964"/>
                  <a:pt x="95" y="310164"/>
                  <a:pt x="95" y="288207"/>
                </a:cubicBezTo>
                <a:lnTo>
                  <a:pt x="95" y="39700"/>
                </a:lnTo>
                <a:cubicBezTo>
                  <a:pt x="126" y="17765"/>
                  <a:pt x="17917" y="0"/>
                  <a:pt x="39852" y="0"/>
                </a:cubicBezTo>
                <a:lnTo>
                  <a:pt x="338023" y="0"/>
                </a:lnTo>
                <a:cubicBezTo>
                  <a:pt x="359958" y="0"/>
                  <a:pt x="377749" y="17765"/>
                  <a:pt x="377780" y="39700"/>
                </a:cubicBezTo>
                <a:lnTo>
                  <a:pt x="377780" y="182575"/>
                </a:ln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044660" y="2493169"/>
            <a:ext cx="442779" cy="442912"/>
          </a:xfrm>
          <a:custGeom>
            <a:avLst/>
            <a:gdLst/>
            <a:ahLst/>
            <a:cxnLst/>
            <a:rect l="0" t="0" r="0" b="0"/>
            <a:pathLst>
              <a:path w="442779" h="442912">
                <a:moveTo>
                  <a:pt x="442779" y="442912"/>
                </a:moveTo>
                <a:lnTo>
                  <a:pt x="14287" y="442912"/>
                </a:lnTo>
                <a:lnTo>
                  <a:pt x="14287" y="14287"/>
                </a:lnTo>
                <a:moveTo>
                  <a:pt x="0" y="0"/>
                </a:moveTo>
                <a:moveTo>
                  <a:pt x="14287" y="116681"/>
                </a:moveTo>
                <a:lnTo>
                  <a:pt x="142730" y="204787"/>
                </a:lnTo>
                <a:lnTo>
                  <a:pt x="309707" y="107156"/>
                </a:lnTo>
                <a:lnTo>
                  <a:pt x="438149" y="183356"/>
                </a:lnTo>
                <a:moveTo>
                  <a:pt x="14287" y="387549"/>
                </a:moveTo>
                <a:lnTo>
                  <a:pt x="171450" y="292145"/>
                </a:lnTo>
                <a:lnTo>
                  <a:pt x="219075" y="327479"/>
                </a:lnTo>
                <a:lnTo>
                  <a:pt x="381000" y="369880"/>
                </a:lnTo>
                <a:lnTo>
                  <a:pt x="438150" y="278011"/>
                </a:lnTo>
                <a:moveTo>
                  <a:pt x="0" y="0"/>
                </a:moveTo>
                <a:moveTo>
                  <a:pt x="438150" y="69056"/>
                </a:moveTo>
                <a:lnTo>
                  <a:pt x="279202" y="269081"/>
                </a:lnTo>
                <a:lnTo>
                  <a:pt x="151804" y="69056"/>
                </a:lnTo>
                <a:lnTo>
                  <a:pt x="14287" y="221456"/>
                </a:ln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2501360" y="4150519"/>
            <a:ext cx="442912" cy="442912"/>
          </a:xfrm>
          <a:custGeom>
            <a:avLst/>
            <a:gdLst/>
            <a:ahLst/>
            <a:cxnLst/>
            <a:rect l="0" t="0" r="0" b="0"/>
            <a:pathLst>
              <a:path w="442912" h="442912">
                <a:moveTo>
                  <a:pt x="442912" y="442912"/>
                </a:moveTo>
                <a:lnTo>
                  <a:pt x="14287" y="442912"/>
                </a:lnTo>
                <a:lnTo>
                  <a:pt x="14287" y="14287"/>
                </a:lnTo>
                <a:moveTo>
                  <a:pt x="0" y="0"/>
                </a:moveTo>
                <a:moveTo>
                  <a:pt x="111964" y="90487"/>
                </a:moveTo>
                <a:lnTo>
                  <a:pt x="49996" y="442912"/>
                </a:lnTo>
                <a:lnTo>
                  <a:pt x="173932" y="442912"/>
                </a:lnTo>
                <a:close/>
                <a:moveTo>
                  <a:pt x="0" y="0"/>
                </a:moveTo>
                <a:moveTo>
                  <a:pt x="246453" y="150018"/>
                </a:moveTo>
                <a:lnTo>
                  <a:pt x="184485" y="442912"/>
                </a:lnTo>
                <a:lnTo>
                  <a:pt x="308421" y="442912"/>
                </a:lnTo>
                <a:close/>
                <a:moveTo>
                  <a:pt x="0" y="0"/>
                </a:moveTo>
                <a:moveTo>
                  <a:pt x="442910" y="442912"/>
                </a:moveTo>
                <a:lnTo>
                  <a:pt x="318975" y="442912"/>
                </a:lnTo>
                <a:lnTo>
                  <a:pt x="380942" y="48815"/>
                </a:lnTo>
                <a:close/>
                <a:moveTo>
                  <a:pt x="0" y="0"/>
                </a:moveTo>
                <a:moveTo>
                  <a:pt x="81557" y="262937"/>
                </a:moveTo>
                <a:lnTo>
                  <a:pt x="142279" y="262937"/>
                </a:lnTo>
                <a:moveTo>
                  <a:pt x="279945" y="307585"/>
                </a:moveTo>
                <a:lnTo>
                  <a:pt x="212973" y="307585"/>
                </a:lnTo>
                <a:moveTo>
                  <a:pt x="410617" y="237338"/>
                </a:moveTo>
                <a:lnTo>
                  <a:pt x="351234" y="237338"/>
                </a:lnTo>
                <a:moveTo>
                  <a:pt x="0" y="0"/>
                </a:moveTo>
                <a:moveTo>
                  <a:pt x="431600" y="371878"/>
                </a:moveTo>
                <a:lnTo>
                  <a:pt x="330248" y="371878"/>
                </a:lnTo>
                <a:moveTo>
                  <a:pt x="200025" y="368903"/>
                </a:moveTo>
                <a:lnTo>
                  <a:pt x="292745" y="368903"/>
                </a:lnTo>
                <a:moveTo>
                  <a:pt x="153888" y="329016"/>
                </a:moveTo>
                <a:lnTo>
                  <a:pt x="69949" y="329016"/>
                </a:ln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044660" y="4207669"/>
            <a:ext cx="442912" cy="442912"/>
          </a:xfrm>
          <a:custGeom>
            <a:avLst/>
            <a:gdLst/>
            <a:ahLst/>
            <a:cxnLst/>
            <a:rect l="0" t="0" r="0" b="0"/>
            <a:pathLst>
              <a:path w="442912" h="442912">
                <a:moveTo>
                  <a:pt x="147637" y="277177"/>
                </a:moveTo>
                <a:cubicBezTo>
                  <a:pt x="147637" y="288607"/>
                  <a:pt x="140017" y="296227"/>
                  <a:pt x="128587" y="296227"/>
                </a:cubicBezTo>
                <a:lnTo>
                  <a:pt x="33337" y="296227"/>
                </a:lnTo>
                <a:cubicBezTo>
                  <a:pt x="21907" y="296227"/>
                  <a:pt x="14287" y="288607"/>
                  <a:pt x="14287" y="277177"/>
                </a:cubicBezTo>
                <a:lnTo>
                  <a:pt x="14287" y="181928"/>
                </a:lnTo>
                <a:cubicBezTo>
                  <a:pt x="14287" y="170498"/>
                  <a:pt x="21907" y="162878"/>
                  <a:pt x="33337" y="162878"/>
                </a:cubicBezTo>
                <a:lnTo>
                  <a:pt x="128587" y="162878"/>
                </a:lnTo>
                <a:cubicBezTo>
                  <a:pt x="140017" y="162878"/>
                  <a:pt x="147637" y="170498"/>
                  <a:pt x="147637" y="181928"/>
                </a:cubicBezTo>
                <a:close/>
                <a:moveTo>
                  <a:pt x="442912" y="261937"/>
                </a:moveTo>
                <a:cubicBezTo>
                  <a:pt x="442912" y="273367"/>
                  <a:pt x="435292" y="280987"/>
                  <a:pt x="423862" y="280987"/>
                </a:cubicBezTo>
                <a:lnTo>
                  <a:pt x="357187" y="280987"/>
                </a:lnTo>
                <a:cubicBezTo>
                  <a:pt x="345757" y="280987"/>
                  <a:pt x="338137" y="273367"/>
                  <a:pt x="338137" y="261937"/>
                </a:cubicBezTo>
                <a:lnTo>
                  <a:pt x="338137" y="195262"/>
                </a:lnTo>
                <a:cubicBezTo>
                  <a:pt x="338137" y="183832"/>
                  <a:pt x="345757" y="176212"/>
                  <a:pt x="357187" y="176212"/>
                </a:cubicBezTo>
                <a:lnTo>
                  <a:pt x="423862" y="176212"/>
                </a:lnTo>
                <a:cubicBezTo>
                  <a:pt x="435292" y="176212"/>
                  <a:pt x="442912" y="183832"/>
                  <a:pt x="442912" y="195262"/>
                </a:cubicBezTo>
                <a:close/>
                <a:moveTo>
                  <a:pt x="442912" y="100012"/>
                </a:moveTo>
                <a:cubicBezTo>
                  <a:pt x="442912" y="111442"/>
                  <a:pt x="435292" y="119062"/>
                  <a:pt x="423862" y="119062"/>
                </a:cubicBezTo>
                <a:lnTo>
                  <a:pt x="357187" y="119062"/>
                </a:lnTo>
                <a:cubicBezTo>
                  <a:pt x="345757" y="119062"/>
                  <a:pt x="338137" y="111442"/>
                  <a:pt x="338137" y="100012"/>
                </a:cubicBezTo>
                <a:lnTo>
                  <a:pt x="338137" y="33337"/>
                </a:lnTo>
                <a:cubicBezTo>
                  <a:pt x="338137" y="21907"/>
                  <a:pt x="345757" y="14287"/>
                  <a:pt x="357187" y="14287"/>
                </a:cubicBezTo>
                <a:lnTo>
                  <a:pt x="423862" y="14287"/>
                </a:lnTo>
                <a:cubicBezTo>
                  <a:pt x="435292" y="14287"/>
                  <a:pt x="442912" y="21907"/>
                  <a:pt x="442912" y="33337"/>
                </a:cubicBezTo>
                <a:close/>
                <a:moveTo>
                  <a:pt x="442912" y="423862"/>
                </a:moveTo>
                <a:cubicBezTo>
                  <a:pt x="442912" y="435292"/>
                  <a:pt x="435292" y="442912"/>
                  <a:pt x="423862" y="442912"/>
                </a:cubicBezTo>
                <a:lnTo>
                  <a:pt x="357187" y="442912"/>
                </a:lnTo>
                <a:cubicBezTo>
                  <a:pt x="345757" y="442912"/>
                  <a:pt x="338137" y="435292"/>
                  <a:pt x="338137" y="423862"/>
                </a:cubicBezTo>
                <a:lnTo>
                  <a:pt x="338137" y="357187"/>
                </a:lnTo>
                <a:cubicBezTo>
                  <a:pt x="338137" y="345757"/>
                  <a:pt x="345757" y="338137"/>
                  <a:pt x="357187" y="338137"/>
                </a:cubicBezTo>
                <a:lnTo>
                  <a:pt x="423862" y="338137"/>
                </a:lnTo>
                <a:cubicBezTo>
                  <a:pt x="435292" y="338137"/>
                  <a:pt x="442912" y="345757"/>
                  <a:pt x="442912" y="357187"/>
                </a:cubicBezTo>
                <a:close/>
                <a:moveTo>
                  <a:pt x="137891" y="164901"/>
                </a:moveTo>
                <a:lnTo>
                  <a:pt x="279082" y="71437"/>
                </a:lnTo>
                <a:moveTo>
                  <a:pt x="0" y="0"/>
                </a:moveTo>
                <a:moveTo>
                  <a:pt x="147637" y="229552"/>
                </a:moveTo>
                <a:lnTo>
                  <a:pt x="280987" y="229552"/>
                </a:lnTo>
                <a:moveTo>
                  <a:pt x="0" y="0"/>
                </a:moveTo>
                <a:moveTo>
                  <a:pt x="239077" y="185737"/>
                </a:moveTo>
                <a:lnTo>
                  <a:pt x="280987" y="229552"/>
                </a:lnTo>
                <a:lnTo>
                  <a:pt x="239077" y="271462"/>
                </a:lnTo>
                <a:moveTo>
                  <a:pt x="0" y="0"/>
                </a:moveTo>
                <a:moveTo>
                  <a:pt x="221932" y="58103"/>
                </a:moveTo>
                <a:lnTo>
                  <a:pt x="280987" y="71438"/>
                </a:lnTo>
                <a:lnTo>
                  <a:pt x="267652" y="130493"/>
                </a:lnTo>
                <a:moveTo>
                  <a:pt x="0" y="0"/>
                </a:moveTo>
                <a:moveTo>
                  <a:pt x="279082" y="387665"/>
                </a:moveTo>
                <a:lnTo>
                  <a:pt x="137891" y="294200"/>
                </a:lnTo>
                <a:moveTo>
                  <a:pt x="0" y="0"/>
                </a:moveTo>
                <a:moveTo>
                  <a:pt x="267652" y="328612"/>
                </a:moveTo>
                <a:lnTo>
                  <a:pt x="280987" y="387667"/>
                </a:lnTo>
                <a:lnTo>
                  <a:pt x="221932" y="401002"/>
                </a:lnTo>
              </a:path>
            </a:pathLst>
          </a:custGeom>
          <a:noFill/>
          <a:ln w="14287">
            <a:solidFill>
              <a:srgbClr val="F4F4F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8310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/>
          <p:cNvGrpSpPr/>
          <p:nvPr/>
        </p:nvGrpSpPr>
        <p:grpSpPr>
          <a:xfrm>
            <a:off x="1749149" y="2215874"/>
            <a:ext cx="3273775" cy="3127193"/>
            <a:chOff x="344556" y="1816100"/>
            <a:chExt cx="3273775" cy="3127193"/>
          </a:xfrm>
        </p:grpSpPr>
        <p:sp>
          <p:nvSpPr>
            <p:cNvPr id="2" name="Rounded Rectangle 1"/>
            <p:cNvSpPr/>
            <p:nvPr/>
          </p:nvSpPr>
          <p:spPr>
            <a:xfrm>
              <a:off x="344556" y="1816100"/>
              <a:ext cx="2742095" cy="2742095"/>
            </a:xfrm>
            <a:custGeom>
              <a:avLst/>
              <a:gdLst/>
              <a:ahLst/>
              <a:cxnLst/>
              <a:rect l="0" t="0" r="0" b="0"/>
              <a:pathLst>
                <a:path w="2742095" h="2742095">
                  <a:moveTo>
                    <a:pt x="2251432" y="471733"/>
                  </a:moveTo>
                  <a:lnTo>
                    <a:pt x="2212028" y="506719"/>
                  </a:lnTo>
                  <a:cubicBezTo>
                    <a:pt x="1994786" y="295309"/>
                    <a:pt x="1698123" y="165100"/>
                    <a:pt x="1371047" y="165100"/>
                  </a:cubicBezTo>
                  <a:cubicBezTo>
                    <a:pt x="705021" y="165100"/>
                    <a:pt x="165099" y="705021"/>
                    <a:pt x="165099" y="1371047"/>
                  </a:cubicBezTo>
                  <a:cubicBezTo>
                    <a:pt x="165099" y="2037074"/>
                    <a:pt x="705021" y="2576995"/>
                    <a:pt x="1371047" y="2576995"/>
                  </a:cubicBezTo>
                  <a:cubicBezTo>
                    <a:pt x="2037074" y="2576995"/>
                    <a:pt x="2576995" y="2037074"/>
                    <a:pt x="2576995" y="1371047"/>
                  </a:cubicBezTo>
                  <a:cubicBezTo>
                    <a:pt x="2576995" y="1094083"/>
                    <a:pt x="2483628" y="838926"/>
                    <a:pt x="2326652" y="635334"/>
                  </a:cubicBezTo>
                  <a:lnTo>
                    <a:pt x="2367205" y="599325"/>
                  </a:lnTo>
                  <a:lnTo>
                    <a:pt x="2531018" y="639796"/>
                  </a:lnTo>
                  <a:cubicBezTo>
                    <a:pt x="2664718" y="851437"/>
                    <a:pt x="2742095" y="1102206"/>
                    <a:pt x="2742095" y="1371047"/>
                  </a:cubicBezTo>
                  <a:cubicBezTo>
                    <a:pt x="2742095" y="2128256"/>
                    <a:pt x="2128256" y="2742095"/>
                    <a:pt x="1371047" y="2742095"/>
                  </a:cubicBezTo>
                  <a:cubicBezTo>
                    <a:pt x="613838" y="2742095"/>
                    <a:pt x="0" y="2128256"/>
                    <a:pt x="0" y="1371047"/>
                  </a:cubicBezTo>
                  <a:cubicBezTo>
                    <a:pt x="0" y="613838"/>
                    <a:pt x="613838" y="0"/>
                    <a:pt x="1371047" y="0"/>
                  </a:cubicBezTo>
                  <a:cubicBezTo>
                    <a:pt x="1695783" y="0"/>
                    <a:pt x="1994150" y="112897"/>
                    <a:pt x="2229040" y="301583"/>
                  </a:cubicBezTo>
                  <a:close/>
                </a:path>
              </a:pathLst>
            </a:custGeom>
            <a:solidFill>
              <a:srgbClr val="41735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044933" y="4370837"/>
              <a:ext cx="573398" cy="572456"/>
            </a:xfrm>
            <a:custGeom>
              <a:avLst/>
              <a:gdLst/>
              <a:ahLst/>
              <a:cxnLst/>
              <a:rect l="0" t="0" r="0" b="0"/>
              <a:pathLst>
                <a:path w="573398" h="572456">
                  <a:moveTo>
                    <a:pt x="471387" y="470517"/>
                  </a:moveTo>
                  <a:cubicBezTo>
                    <a:pt x="369375" y="572456"/>
                    <a:pt x="204023" y="572456"/>
                    <a:pt x="102011" y="470517"/>
                  </a:cubicBezTo>
                  <a:cubicBezTo>
                    <a:pt x="0" y="368504"/>
                    <a:pt x="0" y="203080"/>
                    <a:pt x="102011" y="101068"/>
                  </a:cubicBezTo>
                  <a:cubicBezTo>
                    <a:pt x="194809" y="8344"/>
                    <a:pt x="339991" y="0"/>
                    <a:pt x="442220" y="75892"/>
                  </a:cubicBezTo>
                  <a:cubicBezTo>
                    <a:pt x="452377" y="83437"/>
                    <a:pt x="462173" y="91854"/>
                    <a:pt x="471387" y="101068"/>
                  </a:cubicBezTo>
                  <a:cubicBezTo>
                    <a:pt x="472766" y="102447"/>
                    <a:pt x="474071" y="103825"/>
                    <a:pt x="475378" y="105204"/>
                  </a:cubicBezTo>
                  <a:cubicBezTo>
                    <a:pt x="573398" y="207433"/>
                    <a:pt x="572020" y="369883"/>
                    <a:pt x="471387" y="470517"/>
                  </a:cubicBezTo>
                  <a:close/>
                </a:path>
              </a:pathLst>
            </a:custGeom>
            <a:solidFill>
              <a:srgbClr val="41735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44556" y="1816100"/>
              <a:ext cx="2742095" cy="2742095"/>
            </a:xfrm>
            <a:custGeom>
              <a:avLst/>
              <a:gdLst/>
              <a:ahLst/>
              <a:cxnLst/>
              <a:rect l="0" t="0" r="0" b="0"/>
              <a:pathLst>
                <a:path w="2742095" h="2742095">
                  <a:moveTo>
                    <a:pt x="2251432" y="471733"/>
                  </a:moveTo>
                  <a:lnTo>
                    <a:pt x="2212028" y="506719"/>
                  </a:lnTo>
                  <a:cubicBezTo>
                    <a:pt x="1994786" y="295309"/>
                    <a:pt x="1698123" y="165100"/>
                    <a:pt x="1371047" y="165100"/>
                  </a:cubicBezTo>
                  <a:cubicBezTo>
                    <a:pt x="705021" y="165100"/>
                    <a:pt x="165099" y="705021"/>
                    <a:pt x="165099" y="1371047"/>
                  </a:cubicBezTo>
                  <a:cubicBezTo>
                    <a:pt x="165099" y="2037074"/>
                    <a:pt x="705021" y="2576995"/>
                    <a:pt x="1371047" y="2576995"/>
                  </a:cubicBezTo>
                  <a:cubicBezTo>
                    <a:pt x="2037074" y="2576995"/>
                    <a:pt x="2576995" y="2037074"/>
                    <a:pt x="2576995" y="1371047"/>
                  </a:cubicBezTo>
                  <a:cubicBezTo>
                    <a:pt x="2576995" y="1094083"/>
                    <a:pt x="2483628" y="838926"/>
                    <a:pt x="2326652" y="635334"/>
                  </a:cubicBezTo>
                  <a:lnTo>
                    <a:pt x="2367205" y="599325"/>
                  </a:lnTo>
                  <a:lnTo>
                    <a:pt x="2531018" y="639796"/>
                  </a:lnTo>
                  <a:cubicBezTo>
                    <a:pt x="2664718" y="851437"/>
                    <a:pt x="2742095" y="1102206"/>
                    <a:pt x="2742095" y="1371047"/>
                  </a:cubicBezTo>
                  <a:cubicBezTo>
                    <a:pt x="2742095" y="2128256"/>
                    <a:pt x="2128256" y="2742095"/>
                    <a:pt x="1371047" y="2742095"/>
                  </a:cubicBezTo>
                  <a:cubicBezTo>
                    <a:pt x="613838" y="2742095"/>
                    <a:pt x="0" y="2128256"/>
                    <a:pt x="0" y="1371047"/>
                  </a:cubicBezTo>
                  <a:cubicBezTo>
                    <a:pt x="0" y="613838"/>
                    <a:pt x="613838" y="0"/>
                    <a:pt x="1371047" y="0"/>
                  </a:cubicBezTo>
                  <a:cubicBezTo>
                    <a:pt x="1695783" y="0"/>
                    <a:pt x="1994150" y="112897"/>
                    <a:pt x="2229040" y="301583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044933" y="4370837"/>
              <a:ext cx="573398" cy="572456"/>
            </a:xfrm>
            <a:custGeom>
              <a:avLst/>
              <a:gdLst/>
              <a:ahLst/>
              <a:cxnLst/>
              <a:rect l="0" t="0" r="0" b="0"/>
              <a:pathLst>
                <a:path w="573398" h="572456">
                  <a:moveTo>
                    <a:pt x="471387" y="470517"/>
                  </a:moveTo>
                  <a:cubicBezTo>
                    <a:pt x="369375" y="572456"/>
                    <a:pt x="204023" y="572456"/>
                    <a:pt x="102011" y="470517"/>
                  </a:cubicBezTo>
                  <a:cubicBezTo>
                    <a:pt x="0" y="368504"/>
                    <a:pt x="0" y="203080"/>
                    <a:pt x="102011" y="101068"/>
                  </a:cubicBezTo>
                  <a:cubicBezTo>
                    <a:pt x="194809" y="8344"/>
                    <a:pt x="339991" y="0"/>
                    <a:pt x="442220" y="75892"/>
                  </a:cubicBezTo>
                  <a:cubicBezTo>
                    <a:pt x="452377" y="83437"/>
                    <a:pt x="462173" y="91854"/>
                    <a:pt x="471387" y="101068"/>
                  </a:cubicBezTo>
                  <a:cubicBezTo>
                    <a:pt x="472766" y="102447"/>
                    <a:pt x="474071" y="103825"/>
                    <a:pt x="475378" y="105204"/>
                  </a:cubicBezTo>
                  <a:cubicBezTo>
                    <a:pt x="573398" y="207433"/>
                    <a:pt x="572020" y="369883"/>
                    <a:pt x="471387" y="470517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258806" y="2727535"/>
            <a:ext cx="3344991" cy="1722782"/>
            <a:chOff x="854213" y="2327761"/>
            <a:chExt cx="3344991" cy="1722782"/>
          </a:xfrm>
        </p:grpSpPr>
        <p:sp>
          <p:nvSpPr>
            <p:cNvPr id="7" name="Rounded Rectangle 6"/>
            <p:cNvSpPr/>
            <p:nvPr/>
          </p:nvSpPr>
          <p:spPr>
            <a:xfrm>
              <a:off x="854213" y="2327761"/>
              <a:ext cx="1722782" cy="1722782"/>
            </a:xfrm>
            <a:custGeom>
              <a:avLst/>
              <a:gdLst/>
              <a:ahLst/>
              <a:cxnLst/>
              <a:rect l="0" t="0" r="0" b="0"/>
              <a:pathLst>
                <a:path w="1722782" h="1722782">
                  <a:moveTo>
                    <a:pt x="1722782" y="861391"/>
                  </a:moveTo>
                  <a:cubicBezTo>
                    <a:pt x="1722782" y="1337094"/>
                    <a:pt x="1337094" y="1722782"/>
                    <a:pt x="861391" y="1722782"/>
                  </a:cubicBezTo>
                  <a:cubicBezTo>
                    <a:pt x="385687" y="1722782"/>
                    <a:pt x="0" y="1337094"/>
                    <a:pt x="0" y="861391"/>
                  </a:cubicBezTo>
                  <a:cubicBezTo>
                    <a:pt x="0" y="385687"/>
                    <a:pt x="385687" y="0"/>
                    <a:pt x="861391" y="0"/>
                  </a:cubicBezTo>
                  <a:cubicBezTo>
                    <a:pt x="1085496" y="0"/>
                    <a:pt x="1289574" y="85564"/>
                    <a:pt x="1442758" y="225828"/>
                  </a:cubicBezTo>
                  <a:lnTo>
                    <a:pt x="1313549" y="341398"/>
                  </a:lnTo>
                  <a:cubicBezTo>
                    <a:pt x="1192596" y="236021"/>
                    <a:pt x="1034459" y="172278"/>
                    <a:pt x="861391" y="172278"/>
                  </a:cubicBezTo>
                  <a:cubicBezTo>
                    <a:pt x="480799" y="172278"/>
                    <a:pt x="172278" y="480799"/>
                    <a:pt x="172278" y="861391"/>
                  </a:cubicBezTo>
                  <a:cubicBezTo>
                    <a:pt x="172278" y="1241982"/>
                    <a:pt x="480799" y="1550504"/>
                    <a:pt x="861391" y="1550504"/>
                  </a:cubicBezTo>
                  <a:cubicBezTo>
                    <a:pt x="1241982" y="1550504"/>
                    <a:pt x="1550504" y="1241982"/>
                    <a:pt x="1550504" y="861391"/>
                  </a:cubicBezTo>
                  <a:cubicBezTo>
                    <a:pt x="1550504" y="715887"/>
                    <a:pt x="1505424" y="580936"/>
                    <a:pt x="1428402" y="469745"/>
                  </a:cubicBezTo>
                  <a:lnTo>
                    <a:pt x="1557610" y="354175"/>
                  </a:lnTo>
                  <a:cubicBezTo>
                    <a:pt x="1661480" y="496448"/>
                    <a:pt x="1722782" y="671741"/>
                    <a:pt x="1722782" y="861391"/>
                  </a:cubicBezTo>
                  <a:close/>
                </a:path>
              </a:pathLst>
            </a:custGeom>
            <a:solidFill>
              <a:srgbClr val="95464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676811" y="2931495"/>
              <a:ext cx="522393" cy="522393"/>
            </a:xfrm>
            <a:custGeom>
              <a:avLst/>
              <a:gdLst/>
              <a:ahLst/>
              <a:cxnLst/>
              <a:rect l="0" t="0" r="0" b="0"/>
              <a:pathLst>
                <a:path w="522393" h="522393">
                  <a:moveTo>
                    <a:pt x="522393" y="261196"/>
                  </a:moveTo>
                  <a:cubicBezTo>
                    <a:pt x="522393" y="403548"/>
                    <a:pt x="408482" y="519345"/>
                    <a:pt x="266856" y="522320"/>
                  </a:cubicBezTo>
                  <a:cubicBezTo>
                    <a:pt x="264969" y="522392"/>
                    <a:pt x="263083" y="522393"/>
                    <a:pt x="261196" y="522393"/>
                  </a:cubicBezTo>
                  <a:cubicBezTo>
                    <a:pt x="248209" y="522393"/>
                    <a:pt x="235367" y="521449"/>
                    <a:pt x="222887" y="519636"/>
                  </a:cubicBezTo>
                  <a:cubicBezTo>
                    <a:pt x="96788" y="501061"/>
                    <a:pt x="0" y="392447"/>
                    <a:pt x="0" y="261196"/>
                  </a:cubicBezTo>
                  <a:cubicBezTo>
                    <a:pt x="0" y="129945"/>
                    <a:pt x="97078" y="21040"/>
                    <a:pt x="223467" y="2684"/>
                  </a:cubicBezTo>
                  <a:cubicBezTo>
                    <a:pt x="235802" y="943"/>
                    <a:pt x="248354" y="0"/>
                    <a:pt x="261196" y="0"/>
                  </a:cubicBezTo>
                  <a:cubicBezTo>
                    <a:pt x="263155" y="0"/>
                    <a:pt x="265042" y="0"/>
                    <a:pt x="267001" y="72"/>
                  </a:cubicBezTo>
                  <a:cubicBezTo>
                    <a:pt x="408555" y="3119"/>
                    <a:pt x="522393" y="118917"/>
                    <a:pt x="522393" y="261196"/>
                  </a:cubicBezTo>
                  <a:close/>
                </a:path>
              </a:pathLst>
            </a:custGeom>
            <a:solidFill>
              <a:srgbClr val="95464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54213" y="2327761"/>
              <a:ext cx="1722782" cy="1722782"/>
            </a:xfrm>
            <a:custGeom>
              <a:avLst/>
              <a:gdLst/>
              <a:ahLst/>
              <a:cxnLst/>
              <a:rect l="0" t="0" r="0" b="0"/>
              <a:pathLst>
                <a:path w="1722782" h="1722782">
                  <a:moveTo>
                    <a:pt x="1722782" y="861391"/>
                  </a:moveTo>
                  <a:cubicBezTo>
                    <a:pt x="1722782" y="1337094"/>
                    <a:pt x="1337094" y="1722782"/>
                    <a:pt x="861391" y="1722782"/>
                  </a:cubicBezTo>
                  <a:cubicBezTo>
                    <a:pt x="385687" y="1722782"/>
                    <a:pt x="0" y="1337094"/>
                    <a:pt x="0" y="861391"/>
                  </a:cubicBezTo>
                  <a:cubicBezTo>
                    <a:pt x="0" y="385687"/>
                    <a:pt x="385687" y="0"/>
                    <a:pt x="861391" y="0"/>
                  </a:cubicBezTo>
                  <a:cubicBezTo>
                    <a:pt x="1085496" y="0"/>
                    <a:pt x="1289574" y="85564"/>
                    <a:pt x="1442758" y="225828"/>
                  </a:cubicBezTo>
                  <a:lnTo>
                    <a:pt x="1313549" y="341398"/>
                  </a:lnTo>
                  <a:cubicBezTo>
                    <a:pt x="1192596" y="236021"/>
                    <a:pt x="1034459" y="172278"/>
                    <a:pt x="861391" y="172278"/>
                  </a:cubicBezTo>
                  <a:cubicBezTo>
                    <a:pt x="480799" y="172278"/>
                    <a:pt x="172278" y="480799"/>
                    <a:pt x="172278" y="861391"/>
                  </a:cubicBezTo>
                  <a:cubicBezTo>
                    <a:pt x="172278" y="1241982"/>
                    <a:pt x="480799" y="1550504"/>
                    <a:pt x="861391" y="1550504"/>
                  </a:cubicBezTo>
                  <a:cubicBezTo>
                    <a:pt x="1241982" y="1550504"/>
                    <a:pt x="1550504" y="1241982"/>
                    <a:pt x="1550504" y="861391"/>
                  </a:cubicBezTo>
                  <a:cubicBezTo>
                    <a:pt x="1550504" y="715887"/>
                    <a:pt x="1505424" y="580936"/>
                    <a:pt x="1428402" y="469745"/>
                  </a:cubicBezTo>
                  <a:lnTo>
                    <a:pt x="1557610" y="354175"/>
                  </a:lnTo>
                  <a:cubicBezTo>
                    <a:pt x="1661480" y="496448"/>
                    <a:pt x="1722782" y="671741"/>
                    <a:pt x="1722782" y="861391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676811" y="2931495"/>
              <a:ext cx="522393" cy="522393"/>
            </a:xfrm>
            <a:custGeom>
              <a:avLst/>
              <a:gdLst/>
              <a:ahLst/>
              <a:cxnLst/>
              <a:rect l="0" t="0" r="0" b="0"/>
              <a:pathLst>
                <a:path w="522393" h="522393">
                  <a:moveTo>
                    <a:pt x="522393" y="261196"/>
                  </a:moveTo>
                  <a:cubicBezTo>
                    <a:pt x="522393" y="403548"/>
                    <a:pt x="408482" y="519345"/>
                    <a:pt x="266856" y="522320"/>
                  </a:cubicBezTo>
                  <a:cubicBezTo>
                    <a:pt x="264969" y="522392"/>
                    <a:pt x="263083" y="522393"/>
                    <a:pt x="261196" y="522393"/>
                  </a:cubicBezTo>
                  <a:cubicBezTo>
                    <a:pt x="248209" y="522393"/>
                    <a:pt x="235367" y="521449"/>
                    <a:pt x="222887" y="519636"/>
                  </a:cubicBezTo>
                  <a:cubicBezTo>
                    <a:pt x="96788" y="501061"/>
                    <a:pt x="0" y="392447"/>
                    <a:pt x="0" y="261196"/>
                  </a:cubicBezTo>
                  <a:cubicBezTo>
                    <a:pt x="0" y="129945"/>
                    <a:pt x="97078" y="21040"/>
                    <a:pt x="223467" y="2684"/>
                  </a:cubicBezTo>
                  <a:cubicBezTo>
                    <a:pt x="235802" y="943"/>
                    <a:pt x="248354" y="0"/>
                    <a:pt x="261196" y="0"/>
                  </a:cubicBezTo>
                  <a:cubicBezTo>
                    <a:pt x="263155" y="0"/>
                    <a:pt x="265042" y="0"/>
                    <a:pt x="267001" y="72"/>
                  </a:cubicBezTo>
                  <a:cubicBezTo>
                    <a:pt x="408555" y="3119"/>
                    <a:pt x="522393" y="118917"/>
                    <a:pt x="522393" y="261196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000388" y="2469117"/>
            <a:ext cx="3479631" cy="2239617"/>
            <a:chOff x="595795" y="2069343"/>
            <a:chExt cx="3479631" cy="2239617"/>
          </a:xfrm>
        </p:grpSpPr>
        <p:sp>
          <p:nvSpPr>
            <p:cNvPr id="12" name="Rounded Rectangle 11"/>
            <p:cNvSpPr/>
            <p:nvPr/>
          </p:nvSpPr>
          <p:spPr>
            <a:xfrm>
              <a:off x="595795" y="2069343"/>
              <a:ext cx="2239617" cy="2239617"/>
            </a:xfrm>
            <a:custGeom>
              <a:avLst/>
              <a:gdLst/>
              <a:ahLst/>
              <a:cxnLst/>
              <a:rect l="0" t="0" r="0" b="0"/>
              <a:pathLst>
                <a:path w="2239617" h="2239617">
                  <a:moveTo>
                    <a:pt x="2239617" y="1119808"/>
                  </a:moveTo>
                  <a:cubicBezTo>
                    <a:pt x="2239617" y="1738287"/>
                    <a:pt x="1738287" y="2239617"/>
                    <a:pt x="1119808" y="2239617"/>
                  </a:cubicBezTo>
                  <a:cubicBezTo>
                    <a:pt x="501329" y="2239617"/>
                    <a:pt x="0" y="1738359"/>
                    <a:pt x="0" y="1119808"/>
                  </a:cubicBezTo>
                  <a:cubicBezTo>
                    <a:pt x="0" y="501257"/>
                    <a:pt x="501329" y="0"/>
                    <a:pt x="1119808" y="0"/>
                  </a:cubicBezTo>
                  <a:cubicBezTo>
                    <a:pt x="1420434" y="0"/>
                    <a:pt x="1693423" y="118441"/>
                    <a:pt x="1894558" y="311249"/>
                  </a:cubicBezTo>
                  <a:lnTo>
                    <a:pt x="1765708" y="426532"/>
                  </a:lnTo>
                  <a:cubicBezTo>
                    <a:pt x="1596445" y="268825"/>
                    <a:pt x="1369396" y="172278"/>
                    <a:pt x="1119808" y="172278"/>
                  </a:cubicBezTo>
                  <a:cubicBezTo>
                    <a:pt x="596513" y="172278"/>
                    <a:pt x="172278" y="596585"/>
                    <a:pt x="172278" y="1119808"/>
                  </a:cubicBezTo>
                  <a:cubicBezTo>
                    <a:pt x="172278" y="1643032"/>
                    <a:pt x="596513" y="2067339"/>
                    <a:pt x="1119808" y="2067339"/>
                  </a:cubicBezTo>
                  <a:cubicBezTo>
                    <a:pt x="1643103" y="2067339"/>
                    <a:pt x="2067339" y="1643103"/>
                    <a:pt x="2067339" y="1119808"/>
                  </a:cubicBezTo>
                  <a:cubicBezTo>
                    <a:pt x="2067339" y="908121"/>
                    <a:pt x="1997853" y="712657"/>
                    <a:pt x="1880560" y="554879"/>
                  </a:cubicBezTo>
                  <a:lnTo>
                    <a:pt x="2009410" y="439596"/>
                  </a:lnTo>
                  <a:cubicBezTo>
                    <a:pt x="2153837" y="628169"/>
                    <a:pt x="2239617" y="863975"/>
                    <a:pt x="2239617" y="111980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488242" y="3700718"/>
              <a:ext cx="587184" cy="579348"/>
            </a:xfrm>
            <a:custGeom>
              <a:avLst/>
              <a:gdLst/>
              <a:ahLst/>
              <a:cxnLst/>
              <a:rect l="0" t="0" r="0" b="0"/>
              <a:pathLst>
                <a:path w="587184" h="579348">
                  <a:moveTo>
                    <a:pt x="532841" y="384612"/>
                  </a:moveTo>
                  <a:cubicBezTo>
                    <a:pt x="478425" y="515936"/>
                    <a:pt x="329253" y="579348"/>
                    <a:pt x="197349" y="528270"/>
                  </a:cubicBezTo>
                  <a:cubicBezTo>
                    <a:pt x="195390" y="527544"/>
                    <a:pt x="193503" y="526746"/>
                    <a:pt x="191544" y="525948"/>
                  </a:cubicBezTo>
                  <a:cubicBezTo>
                    <a:pt x="179500" y="520942"/>
                    <a:pt x="168036" y="515211"/>
                    <a:pt x="157226" y="508680"/>
                  </a:cubicBezTo>
                  <a:cubicBezTo>
                    <a:pt x="47813" y="443309"/>
                    <a:pt x="0" y="305890"/>
                    <a:pt x="50207" y="184652"/>
                  </a:cubicBezTo>
                  <a:cubicBezTo>
                    <a:pt x="100488" y="63412"/>
                    <a:pt x="231521" y="0"/>
                    <a:pt x="355227" y="31271"/>
                  </a:cubicBezTo>
                  <a:cubicBezTo>
                    <a:pt x="367417" y="34391"/>
                    <a:pt x="379533" y="38381"/>
                    <a:pt x="391432" y="43315"/>
                  </a:cubicBezTo>
                  <a:cubicBezTo>
                    <a:pt x="393464" y="44185"/>
                    <a:pt x="395495" y="44984"/>
                    <a:pt x="397454" y="45927"/>
                  </a:cubicBezTo>
                  <a:cubicBezTo>
                    <a:pt x="526601" y="103173"/>
                    <a:pt x="587184" y="253361"/>
                    <a:pt x="532841" y="384612"/>
                  </a:cubicBezTo>
                  <a:close/>
                </a:path>
              </a:pathLst>
            </a:custGeom>
            <a:solidFill>
              <a:srgbClr val="42639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95795" y="2069343"/>
              <a:ext cx="2239617" cy="2239617"/>
            </a:xfrm>
            <a:custGeom>
              <a:avLst/>
              <a:gdLst/>
              <a:ahLst/>
              <a:cxnLst/>
              <a:rect l="0" t="0" r="0" b="0"/>
              <a:pathLst>
                <a:path w="2239617" h="2239617">
                  <a:moveTo>
                    <a:pt x="2239617" y="1119808"/>
                  </a:moveTo>
                  <a:cubicBezTo>
                    <a:pt x="2239617" y="1738287"/>
                    <a:pt x="1738287" y="2239617"/>
                    <a:pt x="1119808" y="2239617"/>
                  </a:cubicBezTo>
                  <a:cubicBezTo>
                    <a:pt x="501329" y="2239617"/>
                    <a:pt x="0" y="1738359"/>
                    <a:pt x="0" y="1119808"/>
                  </a:cubicBezTo>
                  <a:cubicBezTo>
                    <a:pt x="0" y="501257"/>
                    <a:pt x="501329" y="0"/>
                    <a:pt x="1119808" y="0"/>
                  </a:cubicBezTo>
                  <a:cubicBezTo>
                    <a:pt x="1420434" y="0"/>
                    <a:pt x="1693423" y="118441"/>
                    <a:pt x="1894558" y="311249"/>
                  </a:cubicBezTo>
                  <a:lnTo>
                    <a:pt x="1765708" y="426532"/>
                  </a:lnTo>
                  <a:cubicBezTo>
                    <a:pt x="1596445" y="268825"/>
                    <a:pt x="1369396" y="172278"/>
                    <a:pt x="1119808" y="172278"/>
                  </a:cubicBezTo>
                  <a:cubicBezTo>
                    <a:pt x="596513" y="172278"/>
                    <a:pt x="172278" y="596585"/>
                    <a:pt x="172278" y="1119808"/>
                  </a:cubicBezTo>
                  <a:cubicBezTo>
                    <a:pt x="172278" y="1643032"/>
                    <a:pt x="596513" y="2067339"/>
                    <a:pt x="1119808" y="2067339"/>
                  </a:cubicBezTo>
                  <a:cubicBezTo>
                    <a:pt x="1643103" y="2067339"/>
                    <a:pt x="2067339" y="1643103"/>
                    <a:pt x="2067339" y="1119808"/>
                  </a:cubicBezTo>
                  <a:cubicBezTo>
                    <a:pt x="2067339" y="908121"/>
                    <a:pt x="1997853" y="712657"/>
                    <a:pt x="1880560" y="554879"/>
                  </a:cubicBezTo>
                  <a:lnTo>
                    <a:pt x="2009410" y="439596"/>
                  </a:lnTo>
                  <a:cubicBezTo>
                    <a:pt x="2153837" y="628169"/>
                    <a:pt x="2239617" y="863975"/>
                    <a:pt x="2239617" y="1119808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488242" y="3700718"/>
              <a:ext cx="587184" cy="579348"/>
            </a:xfrm>
            <a:custGeom>
              <a:avLst/>
              <a:gdLst/>
              <a:ahLst/>
              <a:cxnLst/>
              <a:rect l="0" t="0" r="0" b="0"/>
              <a:pathLst>
                <a:path w="587184" h="579348">
                  <a:moveTo>
                    <a:pt x="532841" y="384612"/>
                  </a:moveTo>
                  <a:cubicBezTo>
                    <a:pt x="478425" y="515936"/>
                    <a:pt x="329253" y="579348"/>
                    <a:pt x="197349" y="528270"/>
                  </a:cubicBezTo>
                  <a:cubicBezTo>
                    <a:pt x="195390" y="527544"/>
                    <a:pt x="193503" y="526746"/>
                    <a:pt x="191544" y="525948"/>
                  </a:cubicBezTo>
                  <a:cubicBezTo>
                    <a:pt x="179500" y="520942"/>
                    <a:pt x="168036" y="515211"/>
                    <a:pt x="157226" y="508680"/>
                  </a:cubicBezTo>
                  <a:cubicBezTo>
                    <a:pt x="47813" y="443309"/>
                    <a:pt x="0" y="305890"/>
                    <a:pt x="50207" y="184652"/>
                  </a:cubicBezTo>
                  <a:cubicBezTo>
                    <a:pt x="100488" y="63412"/>
                    <a:pt x="231521" y="0"/>
                    <a:pt x="355227" y="31271"/>
                  </a:cubicBezTo>
                  <a:cubicBezTo>
                    <a:pt x="367417" y="34391"/>
                    <a:pt x="379533" y="38381"/>
                    <a:pt x="391432" y="43315"/>
                  </a:cubicBezTo>
                  <a:cubicBezTo>
                    <a:pt x="393464" y="44185"/>
                    <a:pt x="395495" y="44984"/>
                    <a:pt x="397454" y="45927"/>
                  </a:cubicBezTo>
                  <a:cubicBezTo>
                    <a:pt x="526601" y="103173"/>
                    <a:pt x="587184" y="253361"/>
                    <a:pt x="532841" y="384612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7223" y="2502912"/>
            <a:ext cx="2965118" cy="1688987"/>
            <a:chOff x="1112630" y="2103138"/>
            <a:chExt cx="2965118" cy="1688987"/>
          </a:xfrm>
        </p:grpSpPr>
        <p:sp>
          <p:nvSpPr>
            <p:cNvPr id="17" name="Rounded Rectangle 16"/>
            <p:cNvSpPr/>
            <p:nvPr/>
          </p:nvSpPr>
          <p:spPr>
            <a:xfrm>
              <a:off x="1112630" y="2586178"/>
              <a:ext cx="1205947" cy="1205947"/>
            </a:xfrm>
            <a:custGeom>
              <a:avLst/>
              <a:gdLst/>
              <a:ahLst/>
              <a:cxnLst/>
              <a:rect l="0" t="0" r="0" b="0"/>
              <a:pathLst>
                <a:path w="1205947" h="1205947">
                  <a:moveTo>
                    <a:pt x="1205947" y="602973"/>
                  </a:moveTo>
                  <a:cubicBezTo>
                    <a:pt x="1205947" y="935973"/>
                    <a:pt x="935973" y="1205947"/>
                    <a:pt x="602973" y="1205947"/>
                  </a:cubicBezTo>
                  <a:cubicBezTo>
                    <a:pt x="269974" y="1205947"/>
                    <a:pt x="0" y="935973"/>
                    <a:pt x="0" y="602973"/>
                  </a:cubicBezTo>
                  <a:cubicBezTo>
                    <a:pt x="0" y="269974"/>
                    <a:pt x="269974" y="0"/>
                    <a:pt x="602973" y="0"/>
                  </a:cubicBezTo>
                  <a:cubicBezTo>
                    <a:pt x="750487" y="0"/>
                    <a:pt x="885582" y="52903"/>
                    <a:pt x="990384" y="140909"/>
                  </a:cubicBezTo>
                  <a:lnTo>
                    <a:pt x="860099" y="257412"/>
                  </a:lnTo>
                  <a:cubicBezTo>
                    <a:pt x="788316" y="203934"/>
                    <a:pt x="699377" y="172278"/>
                    <a:pt x="602973" y="172278"/>
                  </a:cubicBezTo>
                  <a:cubicBezTo>
                    <a:pt x="365086" y="172278"/>
                    <a:pt x="172278" y="365086"/>
                    <a:pt x="172278" y="602973"/>
                  </a:cubicBezTo>
                  <a:cubicBezTo>
                    <a:pt x="172278" y="840861"/>
                    <a:pt x="365086" y="1033669"/>
                    <a:pt x="602973" y="1033669"/>
                  </a:cubicBezTo>
                  <a:cubicBezTo>
                    <a:pt x="840861" y="1033669"/>
                    <a:pt x="1033669" y="840861"/>
                    <a:pt x="1033669" y="602973"/>
                  </a:cubicBezTo>
                  <a:cubicBezTo>
                    <a:pt x="1033669" y="523725"/>
                    <a:pt x="1012278" y="449502"/>
                    <a:pt x="974951" y="385759"/>
                  </a:cubicBezTo>
                  <a:lnTo>
                    <a:pt x="1105236" y="269256"/>
                  </a:lnTo>
                  <a:cubicBezTo>
                    <a:pt x="1168908" y="364799"/>
                    <a:pt x="1205947" y="479579"/>
                    <a:pt x="1205947" y="602973"/>
                  </a:cubicBezTo>
                  <a:close/>
                </a:path>
              </a:pathLst>
            </a:custGeom>
            <a:solidFill>
              <a:srgbClr val="815D3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490491" y="2103138"/>
              <a:ext cx="587257" cy="579711"/>
            </a:xfrm>
            <a:custGeom>
              <a:avLst/>
              <a:gdLst/>
              <a:ahLst/>
              <a:cxnLst/>
              <a:rect l="0" t="0" r="0" b="0"/>
              <a:pathLst>
                <a:path w="587257" h="579711">
                  <a:moveTo>
                    <a:pt x="395568" y="534799"/>
                  </a:moveTo>
                  <a:cubicBezTo>
                    <a:pt x="394116" y="535453"/>
                    <a:pt x="392738" y="536106"/>
                    <a:pt x="391286" y="536686"/>
                  </a:cubicBezTo>
                  <a:cubicBezTo>
                    <a:pt x="379097" y="541765"/>
                    <a:pt x="366690" y="545828"/>
                    <a:pt x="354211" y="548875"/>
                  </a:cubicBezTo>
                  <a:cubicBezTo>
                    <a:pt x="230796" y="579711"/>
                    <a:pt x="100125" y="516443"/>
                    <a:pt x="49990" y="395349"/>
                  </a:cubicBezTo>
                  <a:cubicBezTo>
                    <a:pt x="0" y="274546"/>
                    <a:pt x="47305" y="137635"/>
                    <a:pt x="155919" y="71974"/>
                  </a:cubicBezTo>
                  <a:cubicBezTo>
                    <a:pt x="167093" y="65226"/>
                    <a:pt x="178919" y="59204"/>
                    <a:pt x="191398" y="54053"/>
                  </a:cubicBezTo>
                  <a:cubicBezTo>
                    <a:pt x="192632" y="53545"/>
                    <a:pt x="193792" y="53037"/>
                    <a:pt x="195026" y="52602"/>
                  </a:cubicBezTo>
                  <a:cubicBezTo>
                    <a:pt x="327439" y="0"/>
                    <a:pt x="477917" y="63412"/>
                    <a:pt x="532623" y="195389"/>
                  </a:cubicBezTo>
                  <a:cubicBezTo>
                    <a:pt x="587257" y="327221"/>
                    <a:pt x="525948" y="478207"/>
                    <a:pt x="395568" y="534799"/>
                  </a:cubicBezTo>
                  <a:close/>
                </a:path>
              </a:pathLst>
            </a:custGeom>
            <a:solidFill>
              <a:srgbClr val="815D3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112630" y="2586178"/>
              <a:ext cx="1205947" cy="1205947"/>
            </a:xfrm>
            <a:custGeom>
              <a:avLst/>
              <a:gdLst/>
              <a:ahLst/>
              <a:cxnLst/>
              <a:rect l="0" t="0" r="0" b="0"/>
              <a:pathLst>
                <a:path w="1205947" h="1205947">
                  <a:moveTo>
                    <a:pt x="1205947" y="602973"/>
                  </a:moveTo>
                  <a:cubicBezTo>
                    <a:pt x="1205947" y="935973"/>
                    <a:pt x="935973" y="1205947"/>
                    <a:pt x="602973" y="1205947"/>
                  </a:cubicBezTo>
                  <a:cubicBezTo>
                    <a:pt x="269974" y="1205947"/>
                    <a:pt x="0" y="935973"/>
                    <a:pt x="0" y="602973"/>
                  </a:cubicBezTo>
                  <a:cubicBezTo>
                    <a:pt x="0" y="269974"/>
                    <a:pt x="269974" y="0"/>
                    <a:pt x="602973" y="0"/>
                  </a:cubicBezTo>
                  <a:cubicBezTo>
                    <a:pt x="750487" y="0"/>
                    <a:pt x="885582" y="52903"/>
                    <a:pt x="990384" y="140909"/>
                  </a:cubicBezTo>
                  <a:lnTo>
                    <a:pt x="860099" y="257412"/>
                  </a:lnTo>
                  <a:cubicBezTo>
                    <a:pt x="788316" y="203934"/>
                    <a:pt x="699377" y="172278"/>
                    <a:pt x="602973" y="172278"/>
                  </a:cubicBezTo>
                  <a:cubicBezTo>
                    <a:pt x="365086" y="172278"/>
                    <a:pt x="172278" y="365086"/>
                    <a:pt x="172278" y="602973"/>
                  </a:cubicBezTo>
                  <a:cubicBezTo>
                    <a:pt x="172278" y="840861"/>
                    <a:pt x="365086" y="1033669"/>
                    <a:pt x="602973" y="1033669"/>
                  </a:cubicBezTo>
                  <a:cubicBezTo>
                    <a:pt x="840861" y="1033669"/>
                    <a:pt x="1033669" y="840861"/>
                    <a:pt x="1033669" y="602973"/>
                  </a:cubicBezTo>
                  <a:cubicBezTo>
                    <a:pt x="1033669" y="523725"/>
                    <a:pt x="1012278" y="449502"/>
                    <a:pt x="974951" y="385759"/>
                  </a:cubicBezTo>
                  <a:lnTo>
                    <a:pt x="1105236" y="269256"/>
                  </a:lnTo>
                  <a:cubicBezTo>
                    <a:pt x="1168908" y="364799"/>
                    <a:pt x="1205947" y="479579"/>
                    <a:pt x="1205947" y="602973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490491" y="2103138"/>
              <a:ext cx="587257" cy="579711"/>
            </a:xfrm>
            <a:custGeom>
              <a:avLst/>
              <a:gdLst/>
              <a:ahLst/>
              <a:cxnLst/>
              <a:rect l="0" t="0" r="0" b="0"/>
              <a:pathLst>
                <a:path w="587257" h="579711">
                  <a:moveTo>
                    <a:pt x="395568" y="534799"/>
                  </a:moveTo>
                  <a:cubicBezTo>
                    <a:pt x="394116" y="535453"/>
                    <a:pt x="392738" y="536106"/>
                    <a:pt x="391286" y="536686"/>
                  </a:cubicBezTo>
                  <a:cubicBezTo>
                    <a:pt x="379097" y="541765"/>
                    <a:pt x="366690" y="545828"/>
                    <a:pt x="354211" y="548875"/>
                  </a:cubicBezTo>
                  <a:cubicBezTo>
                    <a:pt x="230796" y="579711"/>
                    <a:pt x="100125" y="516443"/>
                    <a:pt x="49990" y="395349"/>
                  </a:cubicBezTo>
                  <a:cubicBezTo>
                    <a:pt x="0" y="274546"/>
                    <a:pt x="47305" y="137635"/>
                    <a:pt x="155919" y="71974"/>
                  </a:cubicBezTo>
                  <a:cubicBezTo>
                    <a:pt x="167093" y="65226"/>
                    <a:pt x="178919" y="59204"/>
                    <a:pt x="191398" y="54053"/>
                  </a:cubicBezTo>
                  <a:cubicBezTo>
                    <a:pt x="192632" y="53545"/>
                    <a:pt x="193792" y="53037"/>
                    <a:pt x="195026" y="52602"/>
                  </a:cubicBezTo>
                  <a:cubicBezTo>
                    <a:pt x="327439" y="0"/>
                    <a:pt x="477917" y="63412"/>
                    <a:pt x="532623" y="195389"/>
                  </a:cubicBezTo>
                  <a:cubicBezTo>
                    <a:pt x="587257" y="327221"/>
                    <a:pt x="525948" y="478207"/>
                    <a:pt x="395568" y="534799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775640" y="1841797"/>
            <a:ext cx="2242352" cy="2091689"/>
            <a:chOff x="1371047" y="1442023"/>
            <a:chExt cx="2242352" cy="2091689"/>
          </a:xfrm>
        </p:grpSpPr>
        <p:sp>
          <p:nvSpPr>
            <p:cNvPr id="22" name="Rounded Rectangle 21"/>
            <p:cNvSpPr/>
            <p:nvPr/>
          </p:nvSpPr>
          <p:spPr>
            <a:xfrm>
              <a:off x="1371047" y="2844599"/>
              <a:ext cx="689113" cy="689113"/>
            </a:xfrm>
            <a:custGeom>
              <a:avLst/>
              <a:gdLst/>
              <a:ahLst/>
              <a:cxnLst/>
              <a:rect l="0" t="0" r="0" b="0"/>
              <a:pathLst>
                <a:path w="689113" h="689113">
                  <a:moveTo>
                    <a:pt x="689113" y="344556"/>
                  </a:moveTo>
                  <a:cubicBezTo>
                    <a:pt x="689113" y="534852"/>
                    <a:pt x="534852" y="689113"/>
                    <a:pt x="344556" y="689113"/>
                  </a:cubicBezTo>
                  <a:cubicBezTo>
                    <a:pt x="154260" y="689113"/>
                    <a:pt x="0" y="534852"/>
                    <a:pt x="0" y="344556"/>
                  </a:cubicBezTo>
                  <a:cubicBezTo>
                    <a:pt x="0" y="154260"/>
                    <a:pt x="154260" y="0"/>
                    <a:pt x="344556" y="0"/>
                  </a:cubicBezTo>
                  <a:cubicBezTo>
                    <a:pt x="415334" y="0"/>
                    <a:pt x="481158" y="21319"/>
                    <a:pt x="535857" y="57928"/>
                  </a:cubicBezTo>
                  <a:lnTo>
                    <a:pt x="398321" y="180892"/>
                  </a:lnTo>
                  <a:cubicBezTo>
                    <a:pt x="381380" y="175293"/>
                    <a:pt x="363363" y="172278"/>
                    <a:pt x="344556" y="172278"/>
                  </a:cubicBezTo>
                  <a:cubicBezTo>
                    <a:pt x="249444" y="172278"/>
                    <a:pt x="172278" y="249444"/>
                    <a:pt x="172278" y="344556"/>
                  </a:cubicBezTo>
                  <a:cubicBezTo>
                    <a:pt x="172278" y="439668"/>
                    <a:pt x="249444" y="516834"/>
                    <a:pt x="344556" y="516834"/>
                  </a:cubicBezTo>
                  <a:cubicBezTo>
                    <a:pt x="439668" y="516834"/>
                    <a:pt x="516834" y="439668"/>
                    <a:pt x="516834" y="344556"/>
                  </a:cubicBezTo>
                  <a:cubicBezTo>
                    <a:pt x="516834" y="332497"/>
                    <a:pt x="515614" y="320652"/>
                    <a:pt x="513173" y="309311"/>
                  </a:cubicBezTo>
                  <a:lnTo>
                    <a:pt x="650709" y="186275"/>
                  </a:lnTo>
                  <a:cubicBezTo>
                    <a:pt x="675259" y="233652"/>
                    <a:pt x="689113" y="287489"/>
                    <a:pt x="689113" y="344556"/>
                  </a:cubicBezTo>
                  <a:close/>
                </a:path>
              </a:pathLst>
            </a:custGeom>
            <a:solidFill>
              <a:srgbClr val="776F3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051826" y="1442023"/>
              <a:ext cx="561573" cy="568247"/>
            </a:xfrm>
            <a:custGeom>
              <a:avLst/>
              <a:gdLst/>
              <a:ahLst/>
              <a:cxnLst/>
              <a:rect l="0" t="0" r="0" b="0"/>
              <a:pathLst>
                <a:path w="561573" h="568247">
                  <a:moveTo>
                    <a:pt x="516879" y="396438"/>
                  </a:moveTo>
                  <a:cubicBezTo>
                    <a:pt x="516589" y="397091"/>
                    <a:pt x="516298" y="397744"/>
                    <a:pt x="516008" y="398324"/>
                  </a:cubicBezTo>
                  <a:cubicBezTo>
                    <a:pt x="503892" y="422848"/>
                    <a:pt x="487640" y="445848"/>
                    <a:pt x="467397" y="466308"/>
                  </a:cubicBezTo>
                  <a:lnTo>
                    <a:pt x="466454" y="467251"/>
                  </a:lnTo>
                  <a:cubicBezTo>
                    <a:pt x="456296" y="477409"/>
                    <a:pt x="445485" y="486551"/>
                    <a:pt x="434239" y="494605"/>
                  </a:cubicBezTo>
                  <a:cubicBezTo>
                    <a:pt x="332227" y="568247"/>
                    <a:pt x="188932" y="559106"/>
                    <a:pt x="97078" y="467251"/>
                  </a:cubicBezTo>
                  <a:cubicBezTo>
                    <a:pt x="17413" y="387586"/>
                    <a:pt x="0" y="269395"/>
                    <a:pt x="44694" y="172825"/>
                  </a:cubicBezTo>
                  <a:cubicBezTo>
                    <a:pt x="44984" y="172172"/>
                    <a:pt x="45274" y="171592"/>
                    <a:pt x="45564" y="170938"/>
                  </a:cubicBezTo>
                  <a:cubicBezTo>
                    <a:pt x="57899" y="146052"/>
                    <a:pt x="74368" y="122762"/>
                    <a:pt x="95119" y="102011"/>
                  </a:cubicBezTo>
                  <a:cubicBezTo>
                    <a:pt x="197131" y="0"/>
                    <a:pt x="362483" y="0"/>
                    <a:pt x="464495" y="102011"/>
                  </a:cubicBezTo>
                  <a:cubicBezTo>
                    <a:pt x="544160" y="181676"/>
                    <a:pt x="561573" y="299868"/>
                    <a:pt x="516879" y="396438"/>
                  </a:cubicBezTo>
                  <a:close/>
                </a:path>
              </a:pathLst>
            </a:custGeom>
            <a:solidFill>
              <a:srgbClr val="776F3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371047" y="2844599"/>
              <a:ext cx="689113" cy="689113"/>
            </a:xfrm>
            <a:custGeom>
              <a:avLst/>
              <a:gdLst/>
              <a:ahLst/>
              <a:cxnLst/>
              <a:rect l="0" t="0" r="0" b="0"/>
              <a:pathLst>
                <a:path w="689113" h="689113">
                  <a:moveTo>
                    <a:pt x="689113" y="344556"/>
                  </a:moveTo>
                  <a:cubicBezTo>
                    <a:pt x="689113" y="534852"/>
                    <a:pt x="534852" y="689113"/>
                    <a:pt x="344556" y="689113"/>
                  </a:cubicBezTo>
                  <a:cubicBezTo>
                    <a:pt x="154260" y="689113"/>
                    <a:pt x="0" y="534852"/>
                    <a:pt x="0" y="344556"/>
                  </a:cubicBezTo>
                  <a:cubicBezTo>
                    <a:pt x="0" y="154260"/>
                    <a:pt x="154260" y="0"/>
                    <a:pt x="344556" y="0"/>
                  </a:cubicBezTo>
                  <a:cubicBezTo>
                    <a:pt x="415334" y="0"/>
                    <a:pt x="481158" y="21319"/>
                    <a:pt x="535857" y="57928"/>
                  </a:cubicBezTo>
                  <a:lnTo>
                    <a:pt x="398321" y="180892"/>
                  </a:lnTo>
                  <a:cubicBezTo>
                    <a:pt x="381380" y="175293"/>
                    <a:pt x="363363" y="172278"/>
                    <a:pt x="344556" y="172278"/>
                  </a:cubicBezTo>
                  <a:cubicBezTo>
                    <a:pt x="249444" y="172278"/>
                    <a:pt x="172278" y="249444"/>
                    <a:pt x="172278" y="344556"/>
                  </a:cubicBezTo>
                  <a:cubicBezTo>
                    <a:pt x="172278" y="439668"/>
                    <a:pt x="249444" y="516834"/>
                    <a:pt x="344556" y="516834"/>
                  </a:cubicBezTo>
                  <a:cubicBezTo>
                    <a:pt x="439668" y="516834"/>
                    <a:pt x="516834" y="439668"/>
                    <a:pt x="516834" y="344556"/>
                  </a:cubicBezTo>
                  <a:cubicBezTo>
                    <a:pt x="516834" y="332497"/>
                    <a:pt x="515614" y="320652"/>
                    <a:pt x="513173" y="309311"/>
                  </a:cubicBezTo>
                  <a:lnTo>
                    <a:pt x="650709" y="186275"/>
                  </a:lnTo>
                  <a:cubicBezTo>
                    <a:pt x="675259" y="233652"/>
                    <a:pt x="689113" y="287489"/>
                    <a:pt x="689113" y="344556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3051826" y="1442023"/>
              <a:ext cx="561573" cy="568247"/>
            </a:xfrm>
            <a:custGeom>
              <a:avLst/>
              <a:gdLst/>
              <a:ahLst/>
              <a:cxnLst/>
              <a:rect l="0" t="0" r="0" b="0"/>
              <a:pathLst>
                <a:path w="561573" h="568247">
                  <a:moveTo>
                    <a:pt x="516879" y="396438"/>
                  </a:moveTo>
                  <a:cubicBezTo>
                    <a:pt x="516589" y="397091"/>
                    <a:pt x="516298" y="397744"/>
                    <a:pt x="516008" y="398324"/>
                  </a:cubicBezTo>
                  <a:cubicBezTo>
                    <a:pt x="503892" y="422848"/>
                    <a:pt x="487640" y="445848"/>
                    <a:pt x="467397" y="466308"/>
                  </a:cubicBezTo>
                  <a:lnTo>
                    <a:pt x="466454" y="467251"/>
                  </a:lnTo>
                  <a:cubicBezTo>
                    <a:pt x="456296" y="477409"/>
                    <a:pt x="445485" y="486551"/>
                    <a:pt x="434239" y="494605"/>
                  </a:cubicBezTo>
                  <a:cubicBezTo>
                    <a:pt x="332227" y="568247"/>
                    <a:pt x="188932" y="559106"/>
                    <a:pt x="97078" y="467251"/>
                  </a:cubicBezTo>
                  <a:cubicBezTo>
                    <a:pt x="17413" y="387586"/>
                    <a:pt x="0" y="269395"/>
                    <a:pt x="44694" y="172825"/>
                  </a:cubicBezTo>
                  <a:cubicBezTo>
                    <a:pt x="44984" y="172172"/>
                    <a:pt x="45274" y="171592"/>
                    <a:pt x="45564" y="170938"/>
                  </a:cubicBezTo>
                  <a:cubicBezTo>
                    <a:pt x="57899" y="146052"/>
                    <a:pt x="74368" y="122762"/>
                    <a:pt x="95119" y="102011"/>
                  </a:cubicBezTo>
                  <a:cubicBezTo>
                    <a:pt x="197131" y="0"/>
                    <a:pt x="362483" y="0"/>
                    <a:pt x="464495" y="102011"/>
                  </a:cubicBezTo>
                  <a:cubicBezTo>
                    <a:pt x="544160" y="181676"/>
                    <a:pt x="561573" y="299868"/>
                    <a:pt x="516879" y="396438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034058" y="2258586"/>
            <a:ext cx="2314346" cy="2617229"/>
            <a:chOff x="1629465" y="1858812"/>
            <a:chExt cx="2314346" cy="2617229"/>
          </a:xfrm>
        </p:grpSpPr>
        <p:sp>
          <p:nvSpPr>
            <p:cNvPr id="27" name="Rounded Rectangle 26"/>
            <p:cNvSpPr/>
            <p:nvPr/>
          </p:nvSpPr>
          <p:spPr>
            <a:xfrm>
              <a:off x="1629465" y="1858812"/>
              <a:ext cx="1542608" cy="1414474"/>
            </a:xfrm>
            <a:custGeom>
              <a:avLst/>
              <a:gdLst/>
              <a:ahLst/>
              <a:cxnLst/>
              <a:rect l="0" t="0" r="0" b="0"/>
              <a:pathLst>
                <a:path w="1542608" h="1414474">
                  <a:moveTo>
                    <a:pt x="1542608" y="282249"/>
                  </a:moveTo>
                  <a:lnTo>
                    <a:pt x="1414189" y="397101"/>
                  </a:lnTo>
                  <a:lnTo>
                    <a:pt x="1243346" y="354893"/>
                  </a:lnTo>
                  <a:lnTo>
                    <a:pt x="1198984" y="394517"/>
                  </a:lnTo>
                  <a:lnTo>
                    <a:pt x="1369827" y="436725"/>
                  </a:lnTo>
                  <a:lnTo>
                    <a:pt x="1241480" y="551577"/>
                  </a:lnTo>
                  <a:lnTo>
                    <a:pt x="1070637" y="509369"/>
                  </a:lnTo>
                  <a:lnTo>
                    <a:pt x="170804" y="1312384"/>
                  </a:lnTo>
                  <a:cubicBezTo>
                    <a:pt x="171772" y="1317553"/>
                    <a:pt x="172278" y="1322886"/>
                    <a:pt x="172278" y="1328335"/>
                  </a:cubicBezTo>
                  <a:cubicBezTo>
                    <a:pt x="172278" y="1375908"/>
                    <a:pt x="133712" y="1414474"/>
                    <a:pt x="86139" y="1414474"/>
                  </a:cubicBezTo>
                  <a:cubicBezTo>
                    <a:pt x="38565" y="1414474"/>
                    <a:pt x="0" y="1375908"/>
                    <a:pt x="0" y="1328335"/>
                  </a:cubicBezTo>
                  <a:cubicBezTo>
                    <a:pt x="0" y="1280762"/>
                    <a:pt x="38565" y="1242196"/>
                    <a:pt x="86139" y="1242196"/>
                  </a:cubicBezTo>
                  <a:cubicBezTo>
                    <a:pt x="96124" y="1242196"/>
                    <a:pt x="105713" y="1243895"/>
                    <a:pt x="114631" y="1247020"/>
                  </a:cubicBezTo>
                  <a:lnTo>
                    <a:pt x="1012206" y="446057"/>
                  </a:lnTo>
                  <a:lnTo>
                    <a:pt x="988949" y="269328"/>
                  </a:lnTo>
                  <a:lnTo>
                    <a:pt x="1117368" y="154476"/>
                  </a:lnTo>
                  <a:lnTo>
                    <a:pt x="1140625" y="331204"/>
                  </a:lnTo>
                  <a:lnTo>
                    <a:pt x="1184987" y="291509"/>
                  </a:lnTo>
                  <a:lnTo>
                    <a:pt x="1161657" y="114852"/>
                  </a:lnTo>
                  <a:lnTo>
                    <a:pt x="1290077" y="0"/>
                  </a:lnTo>
                  <a:lnTo>
                    <a:pt x="1320010" y="227263"/>
                  </a:lnTo>
                  <a:close/>
                </a:path>
              </a:pathLst>
            </a:custGeom>
            <a:solidFill>
              <a:srgbClr val="6B6B6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486065" y="1908334"/>
              <a:ext cx="457746" cy="2567707"/>
            </a:xfrm>
            <a:custGeom>
              <a:avLst/>
              <a:gdLst/>
              <a:ahLst/>
              <a:cxnLst/>
              <a:rect l="0" t="0" r="0" b="0"/>
              <a:pathLst>
                <a:path w="457746" h="2567707">
                  <a:moveTo>
                    <a:pt x="199452" y="247415"/>
                  </a:moveTo>
                  <a:cubicBezTo>
                    <a:pt x="198219" y="247850"/>
                    <a:pt x="197057" y="248358"/>
                    <a:pt x="195824" y="248865"/>
                  </a:cubicBezTo>
                  <a:cubicBezTo>
                    <a:pt x="183344" y="254017"/>
                    <a:pt x="171518" y="260039"/>
                    <a:pt x="160345" y="266787"/>
                  </a:cubicBezTo>
                  <a:cubicBezTo>
                    <a:pt x="113257" y="185018"/>
                    <a:pt x="60219" y="105933"/>
                    <a:pt x="1378" y="30041"/>
                  </a:cubicBezTo>
                  <a:cubicBezTo>
                    <a:pt x="11462" y="22568"/>
                    <a:pt x="21113" y="14224"/>
                    <a:pt x="30254" y="5082"/>
                  </a:cubicBezTo>
                  <a:cubicBezTo>
                    <a:pt x="31560" y="3776"/>
                    <a:pt x="32794" y="2470"/>
                    <a:pt x="34027" y="1165"/>
                  </a:cubicBezTo>
                  <a:cubicBezTo>
                    <a:pt x="34535" y="1745"/>
                    <a:pt x="35043" y="2398"/>
                    <a:pt x="35479" y="2978"/>
                  </a:cubicBezTo>
                  <a:cubicBezTo>
                    <a:pt x="96279" y="81265"/>
                    <a:pt x="150985" y="162889"/>
                    <a:pt x="199452" y="247415"/>
                  </a:cubicBezTo>
                  <a:close/>
                  <a:moveTo>
                    <a:pt x="1088" y="29674"/>
                  </a:moveTo>
                  <a:cubicBezTo>
                    <a:pt x="725" y="29239"/>
                    <a:pt x="362" y="28731"/>
                    <a:pt x="0" y="28295"/>
                  </a:cubicBezTo>
                  <a:cubicBezTo>
                    <a:pt x="11246" y="20242"/>
                    <a:pt x="22056" y="11101"/>
                    <a:pt x="32214" y="943"/>
                  </a:cubicBezTo>
                  <a:lnTo>
                    <a:pt x="33157" y="0"/>
                  </a:lnTo>
                  <a:cubicBezTo>
                    <a:pt x="33447" y="362"/>
                    <a:pt x="33737" y="801"/>
                    <a:pt x="34027" y="1165"/>
                  </a:cubicBezTo>
                  <a:cubicBezTo>
                    <a:pt x="32794" y="2470"/>
                    <a:pt x="31560" y="3776"/>
                    <a:pt x="30254" y="5082"/>
                  </a:cubicBezTo>
                  <a:cubicBezTo>
                    <a:pt x="21113" y="14224"/>
                    <a:pt x="11462" y="22568"/>
                    <a:pt x="1378" y="30041"/>
                  </a:cubicBezTo>
                  <a:cubicBezTo>
                    <a:pt x="1305" y="29896"/>
                    <a:pt x="1160" y="29819"/>
                    <a:pt x="1088" y="29674"/>
                  </a:cubicBezTo>
                  <a:close/>
                  <a:moveTo>
                    <a:pt x="457746" y="1023238"/>
                  </a:moveTo>
                  <a:cubicBezTo>
                    <a:pt x="455787" y="1023165"/>
                    <a:pt x="453901" y="1023165"/>
                    <a:pt x="451942" y="1023165"/>
                  </a:cubicBezTo>
                  <a:cubicBezTo>
                    <a:pt x="439100" y="1023165"/>
                    <a:pt x="426548" y="1024108"/>
                    <a:pt x="414214" y="1025850"/>
                  </a:cubicBezTo>
                  <a:cubicBezTo>
                    <a:pt x="402315" y="930077"/>
                    <a:pt x="383741" y="835902"/>
                    <a:pt x="358637" y="743685"/>
                  </a:cubicBezTo>
                  <a:cubicBezTo>
                    <a:pt x="371116" y="740637"/>
                    <a:pt x="383523" y="736574"/>
                    <a:pt x="395713" y="731496"/>
                  </a:cubicBezTo>
                  <a:cubicBezTo>
                    <a:pt x="397163" y="730915"/>
                    <a:pt x="398542" y="730262"/>
                    <a:pt x="399993" y="729609"/>
                  </a:cubicBezTo>
                  <a:cubicBezTo>
                    <a:pt x="426186" y="825527"/>
                    <a:pt x="445485" y="923548"/>
                    <a:pt x="457746" y="1023238"/>
                  </a:cubicBezTo>
                  <a:close/>
                  <a:moveTo>
                    <a:pt x="457601" y="1545486"/>
                  </a:moveTo>
                  <a:cubicBezTo>
                    <a:pt x="445413" y="1644668"/>
                    <a:pt x="426040" y="1742400"/>
                    <a:pt x="399631" y="1838317"/>
                  </a:cubicBezTo>
                  <a:cubicBezTo>
                    <a:pt x="397672" y="1837374"/>
                    <a:pt x="395640" y="1836575"/>
                    <a:pt x="393609" y="1835705"/>
                  </a:cubicBezTo>
                  <a:cubicBezTo>
                    <a:pt x="381709" y="1830771"/>
                    <a:pt x="369593" y="1826780"/>
                    <a:pt x="357404" y="1823660"/>
                  </a:cubicBezTo>
                  <a:cubicBezTo>
                    <a:pt x="382652" y="1731733"/>
                    <a:pt x="401444" y="1637848"/>
                    <a:pt x="413633" y="1542802"/>
                  </a:cubicBezTo>
                  <a:cubicBezTo>
                    <a:pt x="426113" y="1544616"/>
                    <a:pt x="438955" y="1545559"/>
                    <a:pt x="451942" y="1545559"/>
                  </a:cubicBezTo>
                  <a:cubicBezTo>
                    <a:pt x="453829" y="1545559"/>
                    <a:pt x="455715" y="1545559"/>
                    <a:pt x="457601" y="1545486"/>
                  </a:cubicBezTo>
                  <a:close/>
                  <a:moveTo>
                    <a:pt x="199525" y="2320659"/>
                  </a:moveTo>
                  <a:cubicBezTo>
                    <a:pt x="150406" y="2406998"/>
                    <a:pt x="95191" y="2489420"/>
                    <a:pt x="34246" y="2567707"/>
                  </a:cubicBezTo>
                  <a:cubicBezTo>
                    <a:pt x="32940" y="2566328"/>
                    <a:pt x="31633" y="2564950"/>
                    <a:pt x="30255" y="2563571"/>
                  </a:cubicBezTo>
                  <a:cubicBezTo>
                    <a:pt x="21040" y="2554357"/>
                    <a:pt x="11246" y="2545941"/>
                    <a:pt x="1088" y="2538395"/>
                  </a:cubicBezTo>
                  <a:cubicBezTo>
                    <a:pt x="59494" y="2462938"/>
                    <a:pt x="112387" y="2383563"/>
                    <a:pt x="159402" y="2301069"/>
                  </a:cubicBezTo>
                  <a:cubicBezTo>
                    <a:pt x="170213" y="2307599"/>
                    <a:pt x="181676" y="2313330"/>
                    <a:pt x="193721" y="2318337"/>
                  </a:cubicBezTo>
                  <a:cubicBezTo>
                    <a:pt x="195680" y="2319135"/>
                    <a:pt x="197566" y="2319933"/>
                    <a:pt x="199525" y="2320659"/>
                  </a:cubicBezTo>
                  <a:close/>
                </a:path>
              </a:pathLst>
            </a:custGeom>
            <a:solidFill>
              <a:srgbClr val="6B6B6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629465" y="1858812"/>
              <a:ext cx="1542608" cy="1414474"/>
            </a:xfrm>
            <a:custGeom>
              <a:avLst/>
              <a:gdLst/>
              <a:ahLst/>
              <a:cxnLst/>
              <a:rect l="0" t="0" r="0" b="0"/>
              <a:pathLst>
                <a:path w="1542608" h="1414474">
                  <a:moveTo>
                    <a:pt x="1542608" y="282249"/>
                  </a:moveTo>
                  <a:lnTo>
                    <a:pt x="1414189" y="397101"/>
                  </a:lnTo>
                  <a:lnTo>
                    <a:pt x="1243346" y="354893"/>
                  </a:lnTo>
                  <a:lnTo>
                    <a:pt x="1198984" y="394517"/>
                  </a:lnTo>
                  <a:lnTo>
                    <a:pt x="1369827" y="436725"/>
                  </a:lnTo>
                  <a:lnTo>
                    <a:pt x="1241480" y="551577"/>
                  </a:lnTo>
                  <a:lnTo>
                    <a:pt x="1070637" y="509369"/>
                  </a:lnTo>
                  <a:lnTo>
                    <a:pt x="170804" y="1312384"/>
                  </a:lnTo>
                  <a:cubicBezTo>
                    <a:pt x="171772" y="1317553"/>
                    <a:pt x="172278" y="1322886"/>
                    <a:pt x="172278" y="1328335"/>
                  </a:cubicBezTo>
                  <a:cubicBezTo>
                    <a:pt x="172278" y="1375908"/>
                    <a:pt x="133712" y="1414474"/>
                    <a:pt x="86139" y="1414474"/>
                  </a:cubicBezTo>
                  <a:cubicBezTo>
                    <a:pt x="38565" y="1414474"/>
                    <a:pt x="0" y="1375908"/>
                    <a:pt x="0" y="1328335"/>
                  </a:cubicBezTo>
                  <a:cubicBezTo>
                    <a:pt x="0" y="1280762"/>
                    <a:pt x="38565" y="1242196"/>
                    <a:pt x="86139" y="1242196"/>
                  </a:cubicBezTo>
                  <a:cubicBezTo>
                    <a:pt x="96124" y="1242196"/>
                    <a:pt x="105713" y="1243895"/>
                    <a:pt x="114631" y="1247020"/>
                  </a:cubicBezTo>
                  <a:lnTo>
                    <a:pt x="1012206" y="446057"/>
                  </a:lnTo>
                  <a:lnTo>
                    <a:pt x="988949" y="269328"/>
                  </a:lnTo>
                  <a:lnTo>
                    <a:pt x="1117368" y="154476"/>
                  </a:lnTo>
                  <a:lnTo>
                    <a:pt x="1140625" y="331204"/>
                  </a:lnTo>
                  <a:lnTo>
                    <a:pt x="1184987" y="291509"/>
                  </a:lnTo>
                  <a:lnTo>
                    <a:pt x="1161657" y="114852"/>
                  </a:lnTo>
                  <a:lnTo>
                    <a:pt x="1290077" y="0"/>
                  </a:lnTo>
                  <a:lnTo>
                    <a:pt x="1320010" y="227263"/>
                  </a:ln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3486065" y="1908334"/>
              <a:ext cx="457746" cy="2567707"/>
            </a:xfrm>
            <a:custGeom>
              <a:avLst/>
              <a:gdLst/>
              <a:ahLst/>
              <a:cxnLst/>
              <a:rect l="0" t="0" r="0" b="0"/>
              <a:pathLst>
                <a:path w="457746" h="2567707">
                  <a:moveTo>
                    <a:pt x="199452" y="247415"/>
                  </a:moveTo>
                  <a:cubicBezTo>
                    <a:pt x="198219" y="247850"/>
                    <a:pt x="197057" y="248358"/>
                    <a:pt x="195824" y="248865"/>
                  </a:cubicBezTo>
                  <a:cubicBezTo>
                    <a:pt x="183344" y="254017"/>
                    <a:pt x="171518" y="260039"/>
                    <a:pt x="160345" y="266787"/>
                  </a:cubicBezTo>
                  <a:cubicBezTo>
                    <a:pt x="113257" y="185018"/>
                    <a:pt x="60219" y="105933"/>
                    <a:pt x="1378" y="30041"/>
                  </a:cubicBezTo>
                  <a:cubicBezTo>
                    <a:pt x="11462" y="22568"/>
                    <a:pt x="21113" y="14224"/>
                    <a:pt x="30254" y="5082"/>
                  </a:cubicBezTo>
                  <a:cubicBezTo>
                    <a:pt x="31560" y="3776"/>
                    <a:pt x="32794" y="2470"/>
                    <a:pt x="34027" y="1165"/>
                  </a:cubicBezTo>
                  <a:cubicBezTo>
                    <a:pt x="34535" y="1745"/>
                    <a:pt x="35043" y="2398"/>
                    <a:pt x="35479" y="2978"/>
                  </a:cubicBezTo>
                  <a:cubicBezTo>
                    <a:pt x="96279" y="81265"/>
                    <a:pt x="150985" y="162889"/>
                    <a:pt x="199452" y="247415"/>
                  </a:cubicBezTo>
                  <a:close/>
                  <a:moveTo>
                    <a:pt x="1088" y="29674"/>
                  </a:moveTo>
                  <a:cubicBezTo>
                    <a:pt x="725" y="29239"/>
                    <a:pt x="362" y="28731"/>
                    <a:pt x="0" y="28295"/>
                  </a:cubicBezTo>
                  <a:cubicBezTo>
                    <a:pt x="11246" y="20242"/>
                    <a:pt x="22056" y="11101"/>
                    <a:pt x="32214" y="943"/>
                  </a:cubicBezTo>
                  <a:lnTo>
                    <a:pt x="33157" y="0"/>
                  </a:lnTo>
                  <a:cubicBezTo>
                    <a:pt x="33447" y="362"/>
                    <a:pt x="33737" y="801"/>
                    <a:pt x="34027" y="1165"/>
                  </a:cubicBezTo>
                  <a:cubicBezTo>
                    <a:pt x="32794" y="2470"/>
                    <a:pt x="31560" y="3776"/>
                    <a:pt x="30254" y="5082"/>
                  </a:cubicBezTo>
                  <a:cubicBezTo>
                    <a:pt x="21113" y="14224"/>
                    <a:pt x="11462" y="22568"/>
                    <a:pt x="1378" y="30041"/>
                  </a:cubicBezTo>
                  <a:cubicBezTo>
                    <a:pt x="1305" y="29896"/>
                    <a:pt x="1160" y="29819"/>
                    <a:pt x="1088" y="29674"/>
                  </a:cubicBezTo>
                  <a:close/>
                  <a:moveTo>
                    <a:pt x="457746" y="1023238"/>
                  </a:moveTo>
                  <a:cubicBezTo>
                    <a:pt x="455787" y="1023165"/>
                    <a:pt x="453901" y="1023165"/>
                    <a:pt x="451942" y="1023165"/>
                  </a:cubicBezTo>
                  <a:cubicBezTo>
                    <a:pt x="439100" y="1023165"/>
                    <a:pt x="426548" y="1024108"/>
                    <a:pt x="414214" y="1025850"/>
                  </a:cubicBezTo>
                  <a:cubicBezTo>
                    <a:pt x="402315" y="930077"/>
                    <a:pt x="383741" y="835902"/>
                    <a:pt x="358637" y="743685"/>
                  </a:cubicBezTo>
                  <a:cubicBezTo>
                    <a:pt x="371116" y="740637"/>
                    <a:pt x="383523" y="736574"/>
                    <a:pt x="395713" y="731496"/>
                  </a:cubicBezTo>
                  <a:cubicBezTo>
                    <a:pt x="397163" y="730915"/>
                    <a:pt x="398542" y="730262"/>
                    <a:pt x="399993" y="729609"/>
                  </a:cubicBezTo>
                  <a:cubicBezTo>
                    <a:pt x="426186" y="825527"/>
                    <a:pt x="445485" y="923548"/>
                    <a:pt x="457746" y="1023238"/>
                  </a:cubicBezTo>
                  <a:close/>
                  <a:moveTo>
                    <a:pt x="457601" y="1545486"/>
                  </a:moveTo>
                  <a:cubicBezTo>
                    <a:pt x="445413" y="1644668"/>
                    <a:pt x="426040" y="1742400"/>
                    <a:pt x="399631" y="1838317"/>
                  </a:cubicBezTo>
                  <a:cubicBezTo>
                    <a:pt x="397672" y="1837374"/>
                    <a:pt x="395640" y="1836575"/>
                    <a:pt x="393609" y="1835705"/>
                  </a:cubicBezTo>
                  <a:cubicBezTo>
                    <a:pt x="381709" y="1830771"/>
                    <a:pt x="369593" y="1826780"/>
                    <a:pt x="357404" y="1823660"/>
                  </a:cubicBezTo>
                  <a:cubicBezTo>
                    <a:pt x="382652" y="1731733"/>
                    <a:pt x="401444" y="1637848"/>
                    <a:pt x="413633" y="1542802"/>
                  </a:cubicBezTo>
                  <a:cubicBezTo>
                    <a:pt x="426113" y="1544616"/>
                    <a:pt x="438955" y="1545559"/>
                    <a:pt x="451942" y="1545559"/>
                  </a:cubicBezTo>
                  <a:cubicBezTo>
                    <a:pt x="453829" y="1545559"/>
                    <a:pt x="455715" y="1545559"/>
                    <a:pt x="457601" y="1545486"/>
                  </a:cubicBezTo>
                  <a:close/>
                  <a:moveTo>
                    <a:pt x="199525" y="2320659"/>
                  </a:moveTo>
                  <a:cubicBezTo>
                    <a:pt x="150406" y="2406998"/>
                    <a:pt x="95191" y="2489420"/>
                    <a:pt x="34246" y="2567707"/>
                  </a:cubicBezTo>
                  <a:cubicBezTo>
                    <a:pt x="32940" y="2566328"/>
                    <a:pt x="31633" y="2564950"/>
                    <a:pt x="30255" y="2563571"/>
                  </a:cubicBezTo>
                  <a:cubicBezTo>
                    <a:pt x="21040" y="2554357"/>
                    <a:pt x="11246" y="2545941"/>
                    <a:pt x="1088" y="2538395"/>
                  </a:cubicBezTo>
                  <a:cubicBezTo>
                    <a:pt x="59494" y="2462938"/>
                    <a:pt x="112387" y="2383563"/>
                    <a:pt x="159402" y="2301069"/>
                  </a:cubicBezTo>
                  <a:cubicBezTo>
                    <a:pt x="170213" y="2307599"/>
                    <a:pt x="181676" y="2313330"/>
                    <a:pt x="193721" y="2318337"/>
                  </a:cubicBezTo>
                  <a:cubicBezTo>
                    <a:pt x="195680" y="2319135"/>
                    <a:pt x="197566" y="2319933"/>
                    <a:pt x="199525" y="2320659"/>
                  </a:cubicBezTo>
                  <a:close/>
                </a:path>
              </a:pathLst>
            </a:custGeom>
            <a:noFill/>
            <a:ln w="1076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2" name="Rounded Rectangle 31"/>
          <p:cNvSpPr/>
          <p:nvPr/>
        </p:nvSpPr>
        <p:spPr>
          <a:xfrm>
            <a:off x="4563027" y="1950278"/>
            <a:ext cx="349081" cy="345250"/>
          </a:xfrm>
          <a:custGeom>
            <a:avLst/>
            <a:gdLst/>
            <a:ahLst/>
            <a:cxnLst/>
            <a:rect l="0" t="0" r="0" b="0"/>
            <a:pathLst>
              <a:path w="349081" h="345250">
                <a:moveTo>
                  <a:pt x="339244" y="207451"/>
                </a:moveTo>
                <a:cubicBezTo>
                  <a:pt x="349081" y="226851"/>
                  <a:pt x="345441" y="250364"/>
                  <a:pt x="330199" y="265882"/>
                </a:cubicBezTo>
                <a:lnTo>
                  <a:pt x="256120" y="342403"/>
                </a:lnTo>
                <a:cubicBezTo>
                  <a:pt x="253263" y="345250"/>
                  <a:pt x="248640" y="345250"/>
                  <a:pt x="245783" y="342403"/>
                </a:cubicBezTo>
                <a:lnTo>
                  <a:pt x="172278" y="265739"/>
                </a:lnTo>
                <a:cubicBezTo>
                  <a:pt x="157198" y="250179"/>
                  <a:pt x="153679" y="226755"/>
                  <a:pt x="163520" y="207451"/>
                </a:cubicBezTo>
                <a:cubicBezTo>
                  <a:pt x="170848" y="192943"/>
                  <a:pt x="184674" y="182816"/>
                  <a:pt x="200716" y="180203"/>
                </a:cubicBezTo>
                <a:cubicBezTo>
                  <a:pt x="216758" y="177591"/>
                  <a:pt x="233082" y="182810"/>
                  <a:pt x="244635" y="194243"/>
                </a:cubicBezTo>
                <a:lnTo>
                  <a:pt x="248942" y="198694"/>
                </a:lnTo>
                <a:cubicBezTo>
                  <a:pt x="249618" y="199396"/>
                  <a:pt x="250551" y="199792"/>
                  <a:pt x="251526" y="199792"/>
                </a:cubicBezTo>
                <a:cubicBezTo>
                  <a:pt x="252501" y="199792"/>
                  <a:pt x="253434" y="199396"/>
                  <a:pt x="254110" y="198694"/>
                </a:cubicBezTo>
                <a:lnTo>
                  <a:pt x="258417" y="194243"/>
                </a:lnTo>
                <a:cubicBezTo>
                  <a:pt x="269969" y="182930"/>
                  <a:pt x="286215" y="177789"/>
                  <a:pt x="302172" y="180396"/>
                </a:cubicBezTo>
                <a:cubicBezTo>
                  <a:pt x="318130" y="183004"/>
                  <a:pt x="331894" y="193049"/>
                  <a:pt x="339244" y="207451"/>
                </a:cubicBezTo>
                <a:close/>
                <a:moveTo>
                  <a:pt x="136817" y="238748"/>
                </a:moveTo>
                <a:lnTo>
                  <a:pt x="34312" y="238748"/>
                </a:lnTo>
                <a:cubicBezTo>
                  <a:pt x="15417" y="238749"/>
                  <a:pt x="79" y="223474"/>
                  <a:pt x="0" y="204580"/>
                </a:cubicBezTo>
                <a:lnTo>
                  <a:pt x="0" y="34312"/>
                </a:lnTo>
                <a:cubicBezTo>
                  <a:pt x="0" y="15362"/>
                  <a:pt x="15362" y="0"/>
                  <a:pt x="34312" y="0"/>
                </a:cubicBezTo>
                <a:lnTo>
                  <a:pt x="240902" y="0"/>
                </a:lnTo>
                <a:cubicBezTo>
                  <a:pt x="259796" y="79"/>
                  <a:pt x="275071" y="15417"/>
                  <a:pt x="275070" y="34312"/>
                </a:cubicBezTo>
                <a:lnTo>
                  <a:pt x="275070" y="160362"/>
                </a:lnTo>
                <a:cubicBezTo>
                  <a:pt x="266484" y="162681"/>
                  <a:pt x="258402" y="166575"/>
                  <a:pt x="251239" y="171847"/>
                </a:cubicBezTo>
                <a:cubicBezTo>
                  <a:pt x="241939" y="164972"/>
                  <a:pt x="231093" y="160486"/>
                  <a:pt x="219654" y="158783"/>
                </a:cubicBezTo>
                <a:lnTo>
                  <a:pt x="253105" y="158783"/>
                </a:lnTo>
                <a:lnTo>
                  <a:pt x="253105" y="122030"/>
                </a:lnTo>
                <a:lnTo>
                  <a:pt x="202857" y="122030"/>
                </a:lnTo>
                <a:lnTo>
                  <a:pt x="202857" y="158065"/>
                </a:lnTo>
                <a:lnTo>
                  <a:pt x="196540" y="158783"/>
                </a:lnTo>
                <a:cubicBezTo>
                  <a:pt x="180951" y="161282"/>
                  <a:pt x="166621" y="168851"/>
                  <a:pt x="155768" y="180317"/>
                </a:cubicBezTo>
                <a:lnTo>
                  <a:pt x="123178" y="180317"/>
                </a:lnTo>
                <a:lnTo>
                  <a:pt x="123178" y="217214"/>
                </a:lnTo>
                <a:lnTo>
                  <a:pt x="137535" y="217214"/>
                </a:lnTo>
                <a:cubicBezTo>
                  <a:pt x="136214" y="224315"/>
                  <a:pt x="135972" y="231575"/>
                  <a:pt x="136817" y="238748"/>
                </a:cubicBezTo>
                <a:close/>
                <a:moveTo>
                  <a:pt x="203288" y="100495"/>
                </a:moveTo>
                <a:lnTo>
                  <a:pt x="253536" y="100495"/>
                </a:lnTo>
                <a:lnTo>
                  <a:pt x="253536" y="63599"/>
                </a:lnTo>
                <a:lnTo>
                  <a:pt x="203288" y="63599"/>
                </a:lnTo>
                <a:close/>
                <a:moveTo>
                  <a:pt x="123609" y="100495"/>
                </a:moveTo>
                <a:lnTo>
                  <a:pt x="181753" y="100495"/>
                </a:lnTo>
                <a:lnTo>
                  <a:pt x="181753" y="63599"/>
                </a:lnTo>
                <a:lnTo>
                  <a:pt x="123609" y="63599"/>
                </a:lnTo>
                <a:close/>
                <a:moveTo>
                  <a:pt x="123609" y="158783"/>
                </a:moveTo>
                <a:lnTo>
                  <a:pt x="181753" y="158783"/>
                </a:lnTo>
                <a:lnTo>
                  <a:pt x="181753" y="122030"/>
                </a:lnTo>
                <a:lnTo>
                  <a:pt x="123609" y="122030"/>
                </a:lnTo>
                <a:close/>
                <a:moveTo>
                  <a:pt x="102074" y="180317"/>
                </a:moveTo>
                <a:lnTo>
                  <a:pt x="21534" y="180317"/>
                </a:lnTo>
                <a:lnTo>
                  <a:pt x="21534" y="204580"/>
                </a:lnTo>
                <a:cubicBezTo>
                  <a:pt x="21613" y="211581"/>
                  <a:pt x="27311" y="217214"/>
                  <a:pt x="34312" y="217214"/>
                </a:cubicBezTo>
                <a:lnTo>
                  <a:pt x="102074" y="217214"/>
                </a:lnTo>
                <a:close/>
                <a:moveTo>
                  <a:pt x="102074" y="122030"/>
                </a:moveTo>
                <a:lnTo>
                  <a:pt x="21534" y="122030"/>
                </a:lnTo>
                <a:lnTo>
                  <a:pt x="21534" y="158783"/>
                </a:lnTo>
                <a:lnTo>
                  <a:pt x="102074" y="158783"/>
                </a:lnTo>
                <a:close/>
                <a:moveTo>
                  <a:pt x="102074" y="63599"/>
                </a:moveTo>
                <a:lnTo>
                  <a:pt x="21534" y="63599"/>
                </a:lnTo>
                <a:lnTo>
                  <a:pt x="21534" y="100495"/>
                </a:lnTo>
                <a:lnTo>
                  <a:pt x="102074" y="100495"/>
                </a:lnTo>
                <a:close/>
              </a:path>
            </a:pathLst>
          </a:custGeom>
          <a:solidFill>
            <a:srgbClr val="FFE71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015258" y="2625034"/>
            <a:ext cx="344556" cy="344556"/>
          </a:xfrm>
          <a:custGeom>
            <a:avLst/>
            <a:gdLst/>
            <a:ahLst/>
            <a:cxnLst/>
            <a:rect l="0" t="0" r="0" b="0"/>
            <a:pathLst>
              <a:path w="344556" h="344556">
                <a:moveTo>
                  <a:pt x="0" y="172278"/>
                </a:moveTo>
                <a:cubicBezTo>
                  <a:pt x="0" y="164349"/>
                  <a:pt x="6427" y="157921"/>
                  <a:pt x="14356" y="157921"/>
                </a:cubicBezTo>
                <a:lnTo>
                  <a:pt x="26272" y="157921"/>
                </a:lnTo>
                <a:cubicBezTo>
                  <a:pt x="28068" y="157927"/>
                  <a:pt x="29568" y="156553"/>
                  <a:pt x="29718" y="154763"/>
                </a:cubicBezTo>
                <a:cubicBezTo>
                  <a:pt x="37735" y="89310"/>
                  <a:pt x="89310" y="37735"/>
                  <a:pt x="154763" y="29718"/>
                </a:cubicBezTo>
                <a:cubicBezTo>
                  <a:pt x="156553" y="29568"/>
                  <a:pt x="157927" y="28068"/>
                  <a:pt x="157921" y="26272"/>
                </a:cubicBezTo>
                <a:lnTo>
                  <a:pt x="157921" y="14356"/>
                </a:lnTo>
                <a:cubicBezTo>
                  <a:pt x="157921" y="6427"/>
                  <a:pt x="164349" y="0"/>
                  <a:pt x="172278" y="0"/>
                </a:cubicBezTo>
                <a:cubicBezTo>
                  <a:pt x="180207" y="0"/>
                  <a:pt x="186634" y="6427"/>
                  <a:pt x="186634" y="14356"/>
                </a:cubicBezTo>
                <a:lnTo>
                  <a:pt x="186634" y="26272"/>
                </a:lnTo>
                <a:cubicBezTo>
                  <a:pt x="186628" y="28068"/>
                  <a:pt x="188003" y="29568"/>
                  <a:pt x="189793" y="29718"/>
                </a:cubicBezTo>
                <a:cubicBezTo>
                  <a:pt x="255246" y="37735"/>
                  <a:pt x="306821" y="89310"/>
                  <a:pt x="314838" y="154763"/>
                </a:cubicBezTo>
                <a:cubicBezTo>
                  <a:pt x="314988" y="156553"/>
                  <a:pt x="316487" y="157927"/>
                  <a:pt x="318284" y="157921"/>
                </a:cubicBezTo>
                <a:lnTo>
                  <a:pt x="330200" y="157921"/>
                </a:lnTo>
                <a:cubicBezTo>
                  <a:pt x="338128" y="157921"/>
                  <a:pt x="344556" y="164349"/>
                  <a:pt x="344556" y="172278"/>
                </a:cubicBezTo>
                <a:cubicBezTo>
                  <a:pt x="344556" y="180207"/>
                  <a:pt x="338128" y="186634"/>
                  <a:pt x="330200" y="186634"/>
                </a:cubicBezTo>
                <a:lnTo>
                  <a:pt x="318284" y="186634"/>
                </a:lnTo>
                <a:cubicBezTo>
                  <a:pt x="316487" y="186628"/>
                  <a:pt x="314988" y="188003"/>
                  <a:pt x="314838" y="189793"/>
                </a:cubicBezTo>
                <a:cubicBezTo>
                  <a:pt x="306821" y="255246"/>
                  <a:pt x="255246" y="306821"/>
                  <a:pt x="189793" y="314838"/>
                </a:cubicBezTo>
                <a:cubicBezTo>
                  <a:pt x="188003" y="314988"/>
                  <a:pt x="186628" y="316487"/>
                  <a:pt x="186634" y="318284"/>
                </a:cubicBezTo>
                <a:lnTo>
                  <a:pt x="186634" y="330200"/>
                </a:lnTo>
                <a:cubicBezTo>
                  <a:pt x="186634" y="338128"/>
                  <a:pt x="180207" y="344556"/>
                  <a:pt x="172278" y="344556"/>
                </a:cubicBezTo>
                <a:cubicBezTo>
                  <a:pt x="164349" y="344556"/>
                  <a:pt x="157921" y="338128"/>
                  <a:pt x="157921" y="330200"/>
                </a:cubicBezTo>
                <a:lnTo>
                  <a:pt x="157921" y="318284"/>
                </a:lnTo>
                <a:cubicBezTo>
                  <a:pt x="157927" y="316487"/>
                  <a:pt x="156553" y="314988"/>
                  <a:pt x="154763" y="314838"/>
                </a:cubicBezTo>
                <a:cubicBezTo>
                  <a:pt x="89310" y="306821"/>
                  <a:pt x="37735" y="255246"/>
                  <a:pt x="29718" y="189793"/>
                </a:cubicBezTo>
                <a:cubicBezTo>
                  <a:pt x="29568" y="188003"/>
                  <a:pt x="28068" y="186628"/>
                  <a:pt x="26272" y="186634"/>
                </a:cubicBezTo>
                <a:lnTo>
                  <a:pt x="14356" y="186634"/>
                </a:lnTo>
                <a:cubicBezTo>
                  <a:pt x="6427" y="186634"/>
                  <a:pt x="0" y="180207"/>
                  <a:pt x="0" y="172278"/>
                </a:cubicBezTo>
                <a:close/>
                <a:moveTo>
                  <a:pt x="78960" y="172278"/>
                </a:moveTo>
                <a:cubicBezTo>
                  <a:pt x="78960" y="180207"/>
                  <a:pt x="72533" y="186634"/>
                  <a:pt x="64604" y="186634"/>
                </a:cubicBezTo>
                <a:lnTo>
                  <a:pt x="62450" y="186634"/>
                </a:lnTo>
                <a:cubicBezTo>
                  <a:pt x="61395" y="186643"/>
                  <a:pt x="60398" y="187116"/>
                  <a:pt x="59723" y="187926"/>
                </a:cubicBezTo>
                <a:cubicBezTo>
                  <a:pt x="59012" y="188702"/>
                  <a:pt x="58695" y="189759"/>
                  <a:pt x="58861" y="190798"/>
                </a:cubicBezTo>
                <a:cubicBezTo>
                  <a:pt x="66800" y="239543"/>
                  <a:pt x="105013" y="277755"/>
                  <a:pt x="153758" y="285694"/>
                </a:cubicBezTo>
                <a:cubicBezTo>
                  <a:pt x="154796" y="285860"/>
                  <a:pt x="155854" y="285543"/>
                  <a:pt x="156629" y="284833"/>
                </a:cubicBezTo>
                <a:cubicBezTo>
                  <a:pt x="157440" y="284158"/>
                  <a:pt x="157912" y="283160"/>
                  <a:pt x="157921" y="282105"/>
                </a:cubicBezTo>
                <a:lnTo>
                  <a:pt x="157921" y="279952"/>
                </a:lnTo>
                <a:cubicBezTo>
                  <a:pt x="157921" y="272023"/>
                  <a:pt x="164349" y="265595"/>
                  <a:pt x="172278" y="265595"/>
                </a:cubicBezTo>
                <a:cubicBezTo>
                  <a:pt x="180207" y="265595"/>
                  <a:pt x="186634" y="272023"/>
                  <a:pt x="186634" y="279952"/>
                </a:cubicBezTo>
                <a:lnTo>
                  <a:pt x="186634" y="282105"/>
                </a:lnTo>
                <a:cubicBezTo>
                  <a:pt x="186643" y="283160"/>
                  <a:pt x="187116" y="284158"/>
                  <a:pt x="187926" y="284833"/>
                </a:cubicBezTo>
                <a:cubicBezTo>
                  <a:pt x="188702" y="285543"/>
                  <a:pt x="189759" y="285860"/>
                  <a:pt x="190798" y="285694"/>
                </a:cubicBezTo>
                <a:cubicBezTo>
                  <a:pt x="239543" y="277755"/>
                  <a:pt x="277755" y="239543"/>
                  <a:pt x="285694" y="190798"/>
                </a:cubicBezTo>
                <a:cubicBezTo>
                  <a:pt x="285860" y="189759"/>
                  <a:pt x="285543" y="188702"/>
                  <a:pt x="284833" y="187926"/>
                </a:cubicBezTo>
                <a:cubicBezTo>
                  <a:pt x="284158" y="187116"/>
                  <a:pt x="283160" y="186643"/>
                  <a:pt x="282105" y="186634"/>
                </a:cubicBezTo>
                <a:lnTo>
                  <a:pt x="279952" y="186634"/>
                </a:lnTo>
                <a:cubicBezTo>
                  <a:pt x="272023" y="186634"/>
                  <a:pt x="265595" y="180207"/>
                  <a:pt x="265595" y="172278"/>
                </a:cubicBezTo>
                <a:cubicBezTo>
                  <a:pt x="265595" y="164349"/>
                  <a:pt x="272023" y="157921"/>
                  <a:pt x="279952" y="157921"/>
                </a:cubicBezTo>
                <a:lnTo>
                  <a:pt x="282105" y="157921"/>
                </a:lnTo>
                <a:cubicBezTo>
                  <a:pt x="283160" y="157912"/>
                  <a:pt x="284158" y="157440"/>
                  <a:pt x="284833" y="156629"/>
                </a:cubicBezTo>
                <a:cubicBezTo>
                  <a:pt x="285543" y="155854"/>
                  <a:pt x="285860" y="154796"/>
                  <a:pt x="285694" y="153758"/>
                </a:cubicBezTo>
                <a:cubicBezTo>
                  <a:pt x="277755" y="105013"/>
                  <a:pt x="239543" y="66800"/>
                  <a:pt x="190798" y="58861"/>
                </a:cubicBezTo>
                <a:cubicBezTo>
                  <a:pt x="189759" y="58695"/>
                  <a:pt x="188702" y="59012"/>
                  <a:pt x="187926" y="59723"/>
                </a:cubicBezTo>
                <a:cubicBezTo>
                  <a:pt x="187116" y="60398"/>
                  <a:pt x="186643" y="61395"/>
                  <a:pt x="186634" y="62450"/>
                </a:cubicBezTo>
                <a:lnTo>
                  <a:pt x="186634" y="64604"/>
                </a:lnTo>
                <a:cubicBezTo>
                  <a:pt x="186634" y="72533"/>
                  <a:pt x="180207" y="78960"/>
                  <a:pt x="172278" y="78960"/>
                </a:cubicBezTo>
                <a:cubicBezTo>
                  <a:pt x="164349" y="78960"/>
                  <a:pt x="157921" y="72533"/>
                  <a:pt x="157921" y="64604"/>
                </a:cubicBezTo>
                <a:lnTo>
                  <a:pt x="157921" y="62450"/>
                </a:lnTo>
                <a:cubicBezTo>
                  <a:pt x="157912" y="61395"/>
                  <a:pt x="157440" y="60398"/>
                  <a:pt x="156629" y="59723"/>
                </a:cubicBezTo>
                <a:cubicBezTo>
                  <a:pt x="155854" y="59012"/>
                  <a:pt x="154796" y="58695"/>
                  <a:pt x="153758" y="58861"/>
                </a:cubicBezTo>
                <a:cubicBezTo>
                  <a:pt x="105013" y="66800"/>
                  <a:pt x="66800" y="105013"/>
                  <a:pt x="58861" y="153758"/>
                </a:cubicBezTo>
                <a:cubicBezTo>
                  <a:pt x="58695" y="154796"/>
                  <a:pt x="59012" y="155854"/>
                  <a:pt x="59723" y="156629"/>
                </a:cubicBezTo>
                <a:cubicBezTo>
                  <a:pt x="60398" y="157440"/>
                  <a:pt x="61395" y="157912"/>
                  <a:pt x="62450" y="157921"/>
                </a:cubicBezTo>
                <a:lnTo>
                  <a:pt x="64604" y="157921"/>
                </a:lnTo>
                <a:cubicBezTo>
                  <a:pt x="72533" y="157921"/>
                  <a:pt x="78960" y="164349"/>
                  <a:pt x="78960" y="172278"/>
                </a:cubicBezTo>
                <a:close/>
                <a:moveTo>
                  <a:pt x="244060" y="246932"/>
                </a:moveTo>
                <a:cubicBezTo>
                  <a:pt x="242886" y="249531"/>
                  <a:pt x="240309" y="251212"/>
                  <a:pt x="237456" y="251239"/>
                </a:cubicBezTo>
                <a:lnTo>
                  <a:pt x="108248" y="251239"/>
                </a:lnTo>
                <a:cubicBezTo>
                  <a:pt x="105395" y="251212"/>
                  <a:pt x="102818" y="249531"/>
                  <a:pt x="101644" y="246932"/>
                </a:cubicBezTo>
                <a:cubicBezTo>
                  <a:pt x="100456" y="244325"/>
                  <a:pt x="100967" y="241259"/>
                  <a:pt x="102936" y="239179"/>
                </a:cubicBezTo>
                <a:cubicBezTo>
                  <a:pt x="119155" y="221298"/>
                  <a:pt x="141604" y="210305"/>
                  <a:pt x="165674" y="208456"/>
                </a:cubicBezTo>
                <a:cubicBezTo>
                  <a:pt x="135592" y="204666"/>
                  <a:pt x="113640" y="178144"/>
                  <a:pt x="115539" y="147884"/>
                </a:cubicBezTo>
                <a:cubicBezTo>
                  <a:pt x="117437" y="117625"/>
                  <a:pt x="142533" y="94054"/>
                  <a:pt x="172852" y="94054"/>
                </a:cubicBezTo>
                <a:cubicBezTo>
                  <a:pt x="203171" y="94054"/>
                  <a:pt x="228267" y="117625"/>
                  <a:pt x="230165" y="147884"/>
                </a:cubicBezTo>
                <a:cubicBezTo>
                  <a:pt x="232064" y="178144"/>
                  <a:pt x="210112" y="204666"/>
                  <a:pt x="180030" y="208456"/>
                </a:cubicBezTo>
                <a:cubicBezTo>
                  <a:pt x="204143" y="210297"/>
                  <a:pt x="226640" y="221289"/>
                  <a:pt x="242912" y="239179"/>
                </a:cubicBezTo>
                <a:cubicBezTo>
                  <a:pt x="244762" y="241324"/>
                  <a:pt x="245209" y="244343"/>
                  <a:pt x="244060" y="246932"/>
                </a:cubicBezTo>
                <a:close/>
                <a:moveTo>
                  <a:pt x="143278" y="151317"/>
                </a:moveTo>
                <a:cubicBezTo>
                  <a:pt x="143278" y="167175"/>
                  <a:pt x="156133" y="180030"/>
                  <a:pt x="171991" y="180030"/>
                </a:cubicBezTo>
                <a:cubicBezTo>
                  <a:pt x="187848" y="180030"/>
                  <a:pt x="200704" y="167175"/>
                  <a:pt x="200704" y="151317"/>
                </a:cubicBezTo>
                <a:cubicBezTo>
                  <a:pt x="200851" y="150077"/>
                  <a:pt x="200851" y="148824"/>
                  <a:pt x="200704" y="147585"/>
                </a:cubicBezTo>
                <a:cubicBezTo>
                  <a:pt x="197084" y="148043"/>
                  <a:pt x="193441" y="148282"/>
                  <a:pt x="189793" y="148302"/>
                </a:cubicBezTo>
                <a:cubicBezTo>
                  <a:pt x="174946" y="148282"/>
                  <a:pt x="160357" y="144424"/>
                  <a:pt x="147441" y="137104"/>
                </a:cubicBezTo>
                <a:cubicBezTo>
                  <a:pt x="144911" y="141466"/>
                  <a:pt x="143574" y="146418"/>
                  <a:pt x="143565" y="151461"/>
                </a:cubicBezTo>
                <a:close/>
              </a:path>
            </a:pathLst>
          </a:custGeom>
          <a:solidFill>
            <a:srgbClr val="F7943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5172612" y="3414643"/>
            <a:ext cx="345616" cy="346379"/>
          </a:xfrm>
          <a:custGeom>
            <a:avLst/>
            <a:gdLst/>
            <a:ahLst/>
            <a:cxnLst/>
            <a:rect l="0" t="0" r="0" b="0"/>
            <a:pathLst>
              <a:path w="345616" h="346379">
                <a:moveTo>
                  <a:pt x="567" y="0"/>
                </a:moveTo>
                <a:moveTo>
                  <a:pt x="216791" y="38145"/>
                </a:moveTo>
                <a:cubicBezTo>
                  <a:pt x="211589" y="44131"/>
                  <a:pt x="202520" y="44767"/>
                  <a:pt x="196533" y="39566"/>
                </a:cubicBezTo>
                <a:cubicBezTo>
                  <a:pt x="190547" y="34365"/>
                  <a:pt x="189911" y="25295"/>
                  <a:pt x="195112" y="19309"/>
                </a:cubicBezTo>
                <a:lnTo>
                  <a:pt x="204659" y="8326"/>
                </a:lnTo>
                <a:cubicBezTo>
                  <a:pt x="208877" y="3511"/>
                  <a:pt x="214971" y="752"/>
                  <a:pt x="221373" y="761"/>
                </a:cubicBezTo>
                <a:cubicBezTo>
                  <a:pt x="227775" y="769"/>
                  <a:pt x="233861" y="3543"/>
                  <a:pt x="238067" y="8369"/>
                </a:cubicBezTo>
                <a:lnTo>
                  <a:pt x="238067" y="8384"/>
                </a:lnTo>
                <a:lnTo>
                  <a:pt x="254491" y="27306"/>
                </a:lnTo>
                <a:lnTo>
                  <a:pt x="278983" y="21635"/>
                </a:lnTo>
                <a:cubicBezTo>
                  <a:pt x="285895" y="19997"/>
                  <a:pt x="293170" y="21877"/>
                  <a:pt x="298422" y="26660"/>
                </a:cubicBezTo>
                <a:cubicBezTo>
                  <a:pt x="302858" y="30742"/>
                  <a:pt x="305582" y="36354"/>
                  <a:pt x="306045" y="42366"/>
                </a:cubicBezTo>
                <a:cubicBezTo>
                  <a:pt x="306346" y="45940"/>
                  <a:pt x="306533" y="49199"/>
                  <a:pt x="306734" y="52286"/>
                </a:cubicBezTo>
                <a:lnTo>
                  <a:pt x="306734" y="52300"/>
                </a:lnTo>
                <a:cubicBezTo>
                  <a:pt x="307021" y="57239"/>
                  <a:pt x="307308" y="61689"/>
                  <a:pt x="307883" y="66169"/>
                </a:cubicBezTo>
                <a:lnTo>
                  <a:pt x="331226" y="76075"/>
                </a:lnTo>
                <a:cubicBezTo>
                  <a:pt x="337127" y="78587"/>
                  <a:pt x="341652" y="83530"/>
                  <a:pt x="343634" y="89629"/>
                </a:cubicBezTo>
                <a:cubicBezTo>
                  <a:pt x="345616" y="95729"/>
                  <a:pt x="344861" y="102388"/>
                  <a:pt x="341563" y="107889"/>
                </a:cubicBezTo>
                <a:lnTo>
                  <a:pt x="328642" y="129366"/>
                </a:lnTo>
                <a:lnTo>
                  <a:pt x="341520" y="150815"/>
                </a:lnTo>
                <a:lnTo>
                  <a:pt x="341549" y="150858"/>
                </a:lnTo>
                <a:cubicBezTo>
                  <a:pt x="344853" y="156356"/>
                  <a:pt x="345616" y="163016"/>
                  <a:pt x="343639" y="169118"/>
                </a:cubicBezTo>
                <a:cubicBezTo>
                  <a:pt x="341663" y="175221"/>
                  <a:pt x="337141" y="180169"/>
                  <a:pt x="331241" y="182686"/>
                </a:cubicBezTo>
                <a:lnTo>
                  <a:pt x="331212" y="182686"/>
                </a:lnTo>
                <a:lnTo>
                  <a:pt x="324565" y="185500"/>
                </a:lnTo>
                <a:cubicBezTo>
                  <a:pt x="317349" y="188457"/>
                  <a:pt x="309092" y="185112"/>
                  <a:pt x="305968" y="177967"/>
                </a:cubicBezTo>
                <a:cubicBezTo>
                  <a:pt x="302844" y="170822"/>
                  <a:pt x="305995" y="162489"/>
                  <a:pt x="313065" y="159199"/>
                </a:cubicBezTo>
                <a:lnTo>
                  <a:pt x="301982" y="140765"/>
                </a:lnTo>
                <a:cubicBezTo>
                  <a:pt x="297769" y="133762"/>
                  <a:pt x="297763" y="125005"/>
                  <a:pt x="301968" y="117996"/>
                </a:cubicBezTo>
                <a:lnTo>
                  <a:pt x="313065" y="99548"/>
                </a:lnTo>
                <a:lnTo>
                  <a:pt x="293282" y="91149"/>
                </a:lnTo>
                <a:cubicBezTo>
                  <a:pt x="286305" y="88206"/>
                  <a:pt x="281395" y="81832"/>
                  <a:pt x="280131" y="74567"/>
                </a:cubicBezTo>
                <a:cubicBezTo>
                  <a:pt x="278854" y="67260"/>
                  <a:pt x="278366" y="59163"/>
                  <a:pt x="277935" y="52186"/>
                </a:cubicBezTo>
                <a:lnTo>
                  <a:pt x="277892" y="51367"/>
                </a:lnTo>
                <a:lnTo>
                  <a:pt x="257836" y="56004"/>
                </a:lnTo>
                <a:cubicBezTo>
                  <a:pt x="248719" y="58115"/>
                  <a:pt x="240436" y="54885"/>
                  <a:pt x="234808" y="48424"/>
                </a:cubicBezTo>
                <a:lnTo>
                  <a:pt x="221341" y="32919"/>
                </a:lnTo>
                <a:lnTo>
                  <a:pt x="216805" y="38145"/>
                </a:lnTo>
                <a:close/>
                <a:moveTo>
                  <a:pt x="128799" y="306483"/>
                </a:moveTo>
                <a:cubicBezTo>
                  <a:pt x="134001" y="300496"/>
                  <a:pt x="143070" y="299860"/>
                  <a:pt x="149056" y="305061"/>
                </a:cubicBezTo>
                <a:cubicBezTo>
                  <a:pt x="155043" y="310263"/>
                  <a:pt x="155679" y="319332"/>
                  <a:pt x="150478" y="325318"/>
                </a:cubicBezTo>
                <a:lnTo>
                  <a:pt x="140931" y="336301"/>
                </a:lnTo>
                <a:cubicBezTo>
                  <a:pt x="132159" y="346379"/>
                  <a:pt x="116324" y="346351"/>
                  <a:pt x="107566" y="336244"/>
                </a:cubicBezTo>
                <a:lnTo>
                  <a:pt x="91114" y="317322"/>
                </a:lnTo>
                <a:lnTo>
                  <a:pt x="66636" y="322978"/>
                </a:lnTo>
                <a:cubicBezTo>
                  <a:pt x="59185" y="324687"/>
                  <a:pt x="52164" y="322461"/>
                  <a:pt x="47197" y="317968"/>
                </a:cubicBezTo>
                <a:cubicBezTo>
                  <a:pt x="42545" y="313747"/>
                  <a:pt x="40033" y="307961"/>
                  <a:pt x="39559" y="302262"/>
                </a:cubicBezTo>
                <a:cubicBezTo>
                  <a:pt x="39272" y="298687"/>
                  <a:pt x="39071" y="295414"/>
                  <a:pt x="38884" y="292327"/>
                </a:cubicBezTo>
                <a:cubicBezTo>
                  <a:pt x="38583" y="287388"/>
                  <a:pt x="38325" y="282923"/>
                  <a:pt x="37722" y="278459"/>
                </a:cubicBezTo>
                <a:lnTo>
                  <a:pt x="14392" y="268553"/>
                </a:lnTo>
                <a:lnTo>
                  <a:pt x="14378" y="268553"/>
                </a:lnTo>
                <a:cubicBezTo>
                  <a:pt x="8479" y="266038"/>
                  <a:pt x="3958" y="261093"/>
                  <a:pt x="1979" y="254994"/>
                </a:cubicBezTo>
                <a:cubicBezTo>
                  <a:pt x="0" y="248895"/>
                  <a:pt x="757" y="242237"/>
                  <a:pt x="4056" y="236739"/>
                </a:cubicBezTo>
                <a:lnTo>
                  <a:pt x="16976" y="215247"/>
                </a:lnTo>
                <a:lnTo>
                  <a:pt x="4084" y="193798"/>
                </a:lnTo>
                <a:lnTo>
                  <a:pt x="4056" y="193755"/>
                </a:lnTo>
                <a:cubicBezTo>
                  <a:pt x="757" y="188256"/>
                  <a:pt x="0" y="181599"/>
                  <a:pt x="1979" y="175500"/>
                </a:cubicBezTo>
                <a:cubicBezTo>
                  <a:pt x="3958" y="169400"/>
                  <a:pt x="8479" y="164456"/>
                  <a:pt x="14378" y="161941"/>
                </a:cubicBezTo>
                <a:lnTo>
                  <a:pt x="14392" y="161941"/>
                </a:lnTo>
                <a:lnTo>
                  <a:pt x="21039" y="159113"/>
                </a:lnTo>
                <a:cubicBezTo>
                  <a:pt x="28306" y="155935"/>
                  <a:pt x="36773" y="159249"/>
                  <a:pt x="39952" y="166515"/>
                </a:cubicBezTo>
                <a:cubicBezTo>
                  <a:pt x="43131" y="173781"/>
                  <a:pt x="39819" y="182248"/>
                  <a:pt x="32553" y="185428"/>
                </a:cubicBezTo>
                <a:lnTo>
                  <a:pt x="43637" y="203862"/>
                </a:lnTo>
                <a:cubicBezTo>
                  <a:pt x="47839" y="210865"/>
                  <a:pt x="47839" y="219614"/>
                  <a:pt x="43637" y="226617"/>
                </a:cubicBezTo>
                <a:lnTo>
                  <a:pt x="32568" y="245065"/>
                </a:lnTo>
                <a:lnTo>
                  <a:pt x="52337" y="253464"/>
                </a:lnTo>
                <a:lnTo>
                  <a:pt x="52351" y="253464"/>
                </a:lnTo>
                <a:cubicBezTo>
                  <a:pt x="59254" y="256415"/>
                  <a:pt x="64200" y="262652"/>
                  <a:pt x="65501" y="270046"/>
                </a:cubicBezTo>
                <a:cubicBezTo>
                  <a:pt x="66765" y="277368"/>
                  <a:pt x="67253" y="285465"/>
                  <a:pt x="67684" y="292442"/>
                </a:cubicBezTo>
                <a:lnTo>
                  <a:pt x="67741" y="293260"/>
                </a:lnTo>
                <a:lnTo>
                  <a:pt x="87797" y="288623"/>
                </a:lnTo>
                <a:cubicBezTo>
                  <a:pt x="96283" y="286556"/>
                  <a:pt x="105207" y="289489"/>
                  <a:pt x="110811" y="296189"/>
                </a:cubicBezTo>
                <a:lnTo>
                  <a:pt x="124291" y="311694"/>
                </a:lnTo>
                <a:lnTo>
                  <a:pt x="128828" y="306468"/>
                </a:lnTo>
                <a:close/>
                <a:moveTo>
                  <a:pt x="34936" y="128017"/>
                </a:moveTo>
                <a:lnTo>
                  <a:pt x="21671" y="99691"/>
                </a:lnTo>
                <a:lnTo>
                  <a:pt x="6511" y="84244"/>
                </a:lnTo>
                <a:lnTo>
                  <a:pt x="76786" y="1177"/>
                </a:lnTo>
                <a:lnTo>
                  <a:pt x="89333" y="12159"/>
                </a:lnTo>
                <a:lnTo>
                  <a:pt x="109921" y="9705"/>
                </a:lnTo>
                <a:cubicBezTo>
                  <a:pt x="119443" y="8424"/>
                  <a:pt x="129126" y="9078"/>
                  <a:pt x="138390" y="11628"/>
                </a:cubicBezTo>
                <a:cubicBezTo>
                  <a:pt x="147679" y="14179"/>
                  <a:pt x="156360" y="18573"/>
                  <a:pt x="163915" y="24549"/>
                </a:cubicBezTo>
                <a:lnTo>
                  <a:pt x="171596" y="30651"/>
                </a:lnTo>
                <a:cubicBezTo>
                  <a:pt x="184223" y="40572"/>
                  <a:pt x="189227" y="57373"/>
                  <a:pt x="184086" y="72586"/>
                </a:cubicBezTo>
                <a:lnTo>
                  <a:pt x="159680" y="53348"/>
                </a:lnTo>
                <a:cubicBezTo>
                  <a:pt x="156966" y="51202"/>
                  <a:pt x="153227" y="50902"/>
                  <a:pt x="150205" y="52587"/>
                </a:cubicBezTo>
                <a:cubicBezTo>
                  <a:pt x="148226" y="53715"/>
                  <a:pt x="146779" y="55586"/>
                  <a:pt x="146185" y="57784"/>
                </a:cubicBezTo>
                <a:cubicBezTo>
                  <a:pt x="145248" y="61143"/>
                  <a:pt x="146406" y="64736"/>
                  <a:pt x="149128" y="66915"/>
                </a:cubicBezTo>
                <a:lnTo>
                  <a:pt x="191710" y="101572"/>
                </a:lnTo>
                <a:cubicBezTo>
                  <a:pt x="196172" y="105109"/>
                  <a:pt x="199048" y="110273"/>
                  <a:pt x="199706" y="115928"/>
                </a:cubicBezTo>
                <a:cubicBezTo>
                  <a:pt x="200369" y="121569"/>
                  <a:pt x="198792" y="127245"/>
                  <a:pt x="195313" y="131735"/>
                </a:cubicBezTo>
                <a:lnTo>
                  <a:pt x="133580" y="191846"/>
                </a:lnTo>
                <a:cubicBezTo>
                  <a:pt x="130109" y="196305"/>
                  <a:pt x="125005" y="199198"/>
                  <a:pt x="119396" y="199885"/>
                </a:cubicBezTo>
                <a:cubicBezTo>
                  <a:pt x="113786" y="200552"/>
                  <a:pt x="108142" y="198938"/>
                  <a:pt x="103733" y="195406"/>
                </a:cubicBezTo>
                <a:lnTo>
                  <a:pt x="62630" y="163032"/>
                </a:lnTo>
                <a:cubicBezTo>
                  <a:pt x="50732" y="153744"/>
                  <a:pt x="41243" y="141729"/>
                  <a:pt x="34965" y="128002"/>
                </a:cubicBezTo>
                <a:close/>
                <a:moveTo>
                  <a:pt x="328369" y="242151"/>
                </a:moveTo>
                <a:lnTo>
                  <a:pt x="343731" y="257398"/>
                </a:lnTo>
                <a:lnTo>
                  <a:pt x="274532" y="341369"/>
                </a:lnTo>
                <a:lnTo>
                  <a:pt x="261841" y="330558"/>
                </a:lnTo>
                <a:lnTo>
                  <a:pt x="241283" y="333286"/>
                </a:lnTo>
                <a:cubicBezTo>
                  <a:pt x="222056" y="336123"/>
                  <a:pt x="202502" y="331018"/>
                  <a:pt x="187116" y="319145"/>
                </a:cubicBezTo>
                <a:lnTo>
                  <a:pt x="179363" y="313130"/>
                </a:lnTo>
                <a:cubicBezTo>
                  <a:pt x="166605" y="303373"/>
                  <a:pt x="161382" y="286633"/>
                  <a:pt x="166327" y="271352"/>
                </a:cubicBezTo>
                <a:lnTo>
                  <a:pt x="190977" y="290274"/>
                </a:lnTo>
                <a:cubicBezTo>
                  <a:pt x="193707" y="292406"/>
                  <a:pt x="197459" y="292662"/>
                  <a:pt x="200453" y="290920"/>
                </a:cubicBezTo>
                <a:cubicBezTo>
                  <a:pt x="202419" y="289761"/>
                  <a:pt x="203848" y="287873"/>
                  <a:pt x="204430" y="285666"/>
                </a:cubicBezTo>
                <a:cubicBezTo>
                  <a:pt x="205339" y="282294"/>
                  <a:pt x="204126" y="278706"/>
                  <a:pt x="201357" y="276578"/>
                </a:cubicBezTo>
                <a:lnTo>
                  <a:pt x="158331" y="242481"/>
                </a:lnTo>
                <a:cubicBezTo>
                  <a:pt x="153846" y="238988"/>
                  <a:pt x="150912" y="233874"/>
                  <a:pt x="150162" y="228239"/>
                </a:cubicBezTo>
                <a:cubicBezTo>
                  <a:pt x="149397" y="222602"/>
                  <a:pt x="150899" y="216892"/>
                  <a:pt x="154340" y="212361"/>
                </a:cubicBezTo>
                <a:lnTo>
                  <a:pt x="215297" y="151461"/>
                </a:lnTo>
                <a:cubicBezTo>
                  <a:pt x="218695" y="146946"/>
                  <a:pt x="223765" y="143987"/>
                  <a:pt x="229367" y="143249"/>
                </a:cubicBezTo>
                <a:cubicBezTo>
                  <a:pt x="234965" y="142525"/>
                  <a:pt x="240622" y="144060"/>
                  <a:pt x="245087" y="147513"/>
                </a:cubicBezTo>
                <a:lnTo>
                  <a:pt x="286606" y="179341"/>
                </a:lnTo>
                <a:cubicBezTo>
                  <a:pt x="298622" y="188476"/>
                  <a:pt x="308264" y="200367"/>
                  <a:pt x="314716" y="214012"/>
                </a:cubicBezTo>
                <a:lnTo>
                  <a:pt x="328384" y="242151"/>
                </a:lnTo>
                <a:close/>
              </a:path>
            </a:pathLst>
          </a:custGeom>
          <a:solidFill>
            <a:srgbClr val="FB676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5051647" y="4211430"/>
            <a:ext cx="272275" cy="344556"/>
          </a:xfrm>
          <a:custGeom>
            <a:avLst/>
            <a:gdLst/>
            <a:ahLst/>
            <a:cxnLst/>
            <a:rect l="0" t="0" r="0" b="0"/>
            <a:pathLst>
              <a:path w="272275" h="344556">
                <a:moveTo>
                  <a:pt x="21036" y="6029"/>
                </a:moveTo>
                <a:cubicBezTo>
                  <a:pt x="19978" y="5041"/>
                  <a:pt x="19586" y="3531"/>
                  <a:pt x="20031" y="2153"/>
                </a:cubicBezTo>
                <a:cubicBezTo>
                  <a:pt x="20582" y="888"/>
                  <a:pt x="21810" y="50"/>
                  <a:pt x="23189" y="0"/>
                </a:cubicBezTo>
                <a:lnTo>
                  <a:pt x="248587" y="0"/>
                </a:lnTo>
                <a:cubicBezTo>
                  <a:pt x="249806" y="200"/>
                  <a:pt x="250837" y="1013"/>
                  <a:pt x="251315" y="2153"/>
                </a:cubicBezTo>
                <a:cubicBezTo>
                  <a:pt x="252038" y="3344"/>
                  <a:pt x="252038" y="4838"/>
                  <a:pt x="251315" y="6029"/>
                </a:cubicBezTo>
                <a:cubicBezTo>
                  <a:pt x="214705" y="48668"/>
                  <a:pt x="213557" y="53836"/>
                  <a:pt x="199200" y="53836"/>
                </a:cubicBezTo>
                <a:lnTo>
                  <a:pt x="72863" y="53836"/>
                </a:lnTo>
                <a:cubicBezTo>
                  <a:pt x="58219" y="53406"/>
                  <a:pt x="56927" y="48525"/>
                  <a:pt x="21036" y="6029"/>
                </a:cubicBezTo>
                <a:close/>
                <a:moveTo>
                  <a:pt x="271557" y="16079"/>
                </a:moveTo>
                <a:cubicBezTo>
                  <a:pt x="272017" y="17861"/>
                  <a:pt x="272258" y="19693"/>
                  <a:pt x="272275" y="21534"/>
                </a:cubicBezTo>
                <a:lnTo>
                  <a:pt x="272275" y="323021"/>
                </a:lnTo>
                <a:cubicBezTo>
                  <a:pt x="272258" y="324768"/>
                  <a:pt x="272017" y="326505"/>
                  <a:pt x="271557" y="328190"/>
                </a:cubicBezTo>
                <a:lnTo>
                  <a:pt x="237532" y="287417"/>
                </a:lnTo>
                <a:cubicBezTo>
                  <a:pt x="235487" y="284930"/>
                  <a:pt x="232425" y="283504"/>
                  <a:pt x="229205" y="283541"/>
                </a:cubicBezTo>
                <a:lnTo>
                  <a:pt x="150245" y="283541"/>
                </a:lnTo>
                <a:cubicBezTo>
                  <a:pt x="148262" y="283541"/>
                  <a:pt x="146655" y="281934"/>
                  <a:pt x="146655" y="279952"/>
                </a:cubicBezTo>
                <a:lnTo>
                  <a:pt x="146655" y="78960"/>
                </a:lnTo>
                <a:cubicBezTo>
                  <a:pt x="146655" y="76978"/>
                  <a:pt x="148262" y="75371"/>
                  <a:pt x="150245" y="75371"/>
                </a:cubicBezTo>
                <a:lnTo>
                  <a:pt x="199487" y="75371"/>
                </a:lnTo>
                <a:cubicBezTo>
                  <a:pt x="210548" y="75634"/>
                  <a:pt x="221305" y="71741"/>
                  <a:pt x="229636" y="64460"/>
                </a:cubicBezTo>
                <a:close/>
                <a:moveTo>
                  <a:pt x="219" y="328190"/>
                </a:moveTo>
                <a:cubicBezTo>
                  <a:pt x="10" y="326473"/>
                  <a:pt x="10" y="324738"/>
                  <a:pt x="219" y="323021"/>
                </a:cubicBezTo>
                <a:lnTo>
                  <a:pt x="219" y="21534"/>
                </a:lnTo>
                <a:cubicBezTo>
                  <a:pt x="0" y="19722"/>
                  <a:pt x="0" y="17891"/>
                  <a:pt x="219" y="16079"/>
                </a:cubicBezTo>
                <a:lnTo>
                  <a:pt x="41853" y="64173"/>
                </a:lnTo>
                <a:cubicBezTo>
                  <a:pt x="50302" y="71669"/>
                  <a:pt x="61285" y="75672"/>
                  <a:pt x="72576" y="75371"/>
                </a:cubicBezTo>
                <a:lnTo>
                  <a:pt x="121532" y="75371"/>
                </a:lnTo>
                <a:cubicBezTo>
                  <a:pt x="123514" y="75371"/>
                  <a:pt x="125121" y="76978"/>
                  <a:pt x="125121" y="78960"/>
                </a:cubicBezTo>
                <a:lnTo>
                  <a:pt x="125121" y="279665"/>
                </a:lnTo>
                <a:cubicBezTo>
                  <a:pt x="125121" y="281647"/>
                  <a:pt x="123514" y="283254"/>
                  <a:pt x="121532" y="283254"/>
                </a:cubicBezTo>
                <a:lnTo>
                  <a:pt x="42571" y="283254"/>
                </a:lnTo>
                <a:cubicBezTo>
                  <a:pt x="39351" y="283217"/>
                  <a:pt x="36289" y="284643"/>
                  <a:pt x="34244" y="287130"/>
                </a:cubicBezTo>
                <a:close/>
                <a:moveTo>
                  <a:pt x="252032" y="338670"/>
                </a:moveTo>
                <a:cubicBezTo>
                  <a:pt x="252730" y="339816"/>
                  <a:pt x="252730" y="341256"/>
                  <a:pt x="252032" y="342403"/>
                </a:cubicBezTo>
                <a:cubicBezTo>
                  <a:pt x="251481" y="343668"/>
                  <a:pt x="250253" y="344505"/>
                  <a:pt x="248874" y="344556"/>
                </a:cubicBezTo>
                <a:lnTo>
                  <a:pt x="23333" y="344556"/>
                </a:lnTo>
                <a:cubicBezTo>
                  <a:pt x="21954" y="344505"/>
                  <a:pt x="20726" y="343668"/>
                  <a:pt x="20175" y="342403"/>
                </a:cubicBezTo>
                <a:cubicBezTo>
                  <a:pt x="19477" y="341256"/>
                  <a:pt x="19477" y="339816"/>
                  <a:pt x="20175" y="338670"/>
                </a:cubicBezTo>
                <a:lnTo>
                  <a:pt x="47021" y="306368"/>
                </a:lnTo>
                <a:cubicBezTo>
                  <a:pt x="47653" y="305502"/>
                  <a:pt x="48679" y="305016"/>
                  <a:pt x="49749" y="305076"/>
                </a:cubicBezTo>
                <a:lnTo>
                  <a:pt x="222458" y="305076"/>
                </a:lnTo>
                <a:cubicBezTo>
                  <a:pt x="223527" y="305016"/>
                  <a:pt x="224554" y="305502"/>
                  <a:pt x="225186" y="30636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563027" y="4879008"/>
            <a:ext cx="344556" cy="344556"/>
          </a:xfrm>
          <a:custGeom>
            <a:avLst/>
            <a:gdLst/>
            <a:ahLst/>
            <a:cxnLst/>
            <a:rect l="0" t="0" r="0" b="0"/>
            <a:pathLst>
              <a:path w="344556" h="344556">
                <a:moveTo>
                  <a:pt x="136961" y="240758"/>
                </a:moveTo>
                <a:cubicBezTo>
                  <a:pt x="136811" y="242628"/>
                  <a:pt x="135247" y="244066"/>
                  <a:pt x="133372" y="244060"/>
                </a:cubicBezTo>
                <a:lnTo>
                  <a:pt x="7178" y="244060"/>
                </a:lnTo>
                <a:cubicBezTo>
                  <a:pt x="3213" y="244060"/>
                  <a:pt x="0" y="240846"/>
                  <a:pt x="0" y="236882"/>
                </a:cubicBezTo>
                <a:cubicBezTo>
                  <a:pt x="264" y="219589"/>
                  <a:pt x="3923" y="202517"/>
                  <a:pt x="10767" y="186634"/>
                </a:cubicBezTo>
                <a:cubicBezTo>
                  <a:pt x="18519" y="170555"/>
                  <a:pt x="43787" y="161223"/>
                  <a:pt x="78960" y="148302"/>
                </a:cubicBezTo>
                <a:lnTo>
                  <a:pt x="88005" y="145000"/>
                </a:lnTo>
                <a:cubicBezTo>
                  <a:pt x="89064" y="143725"/>
                  <a:pt x="89759" y="142187"/>
                  <a:pt x="90015" y="140550"/>
                </a:cubicBezTo>
                <a:cubicBezTo>
                  <a:pt x="91358" y="134255"/>
                  <a:pt x="91012" y="127717"/>
                  <a:pt x="89010" y="121599"/>
                </a:cubicBezTo>
                <a:cubicBezTo>
                  <a:pt x="73571" y="104933"/>
                  <a:pt x="65950" y="82487"/>
                  <a:pt x="68049" y="59866"/>
                </a:cubicBezTo>
                <a:cubicBezTo>
                  <a:pt x="66777" y="44651"/>
                  <a:pt x="71856" y="29587"/>
                  <a:pt x="82080" y="18248"/>
                </a:cubicBezTo>
                <a:cubicBezTo>
                  <a:pt x="92305" y="6908"/>
                  <a:pt x="106765" y="303"/>
                  <a:pt x="122030" y="0"/>
                </a:cubicBezTo>
                <a:cubicBezTo>
                  <a:pt x="137295" y="303"/>
                  <a:pt x="151755" y="6908"/>
                  <a:pt x="161980" y="18248"/>
                </a:cubicBezTo>
                <a:cubicBezTo>
                  <a:pt x="172204" y="29587"/>
                  <a:pt x="177283" y="44651"/>
                  <a:pt x="176010" y="59866"/>
                </a:cubicBezTo>
                <a:cubicBezTo>
                  <a:pt x="178063" y="82594"/>
                  <a:pt x="170395" y="105128"/>
                  <a:pt x="154906" y="121886"/>
                </a:cubicBezTo>
                <a:cubicBezTo>
                  <a:pt x="153029" y="127932"/>
                  <a:pt x="152733" y="134357"/>
                  <a:pt x="154045" y="140550"/>
                </a:cubicBezTo>
                <a:cubicBezTo>
                  <a:pt x="154301" y="142187"/>
                  <a:pt x="154996" y="143725"/>
                  <a:pt x="156055" y="145000"/>
                </a:cubicBezTo>
                <a:lnTo>
                  <a:pt x="165099" y="148302"/>
                </a:lnTo>
                <a:lnTo>
                  <a:pt x="180461" y="154045"/>
                </a:lnTo>
                <a:cubicBezTo>
                  <a:pt x="181640" y="154506"/>
                  <a:pt x="182504" y="155533"/>
                  <a:pt x="182758" y="156773"/>
                </a:cubicBezTo>
                <a:cubicBezTo>
                  <a:pt x="182874" y="158087"/>
                  <a:pt x="182337" y="159375"/>
                  <a:pt x="181322" y="160218"/>
                </a:cubicBezTo>
                <a:cubicBezTo>
                  <a:pt x="155965" y="179716"/>
                  <a:pt x="139887" y="208905"/>
                  <a:pt x="136961" y="240758"/>
                </a:cubicBezTo>
                <a:close/>
                <a:moveTo>
                  <a:pt x="344556" y="251239"/>
                </a:moveTo>
                <a:cubicBezTo>
                  <a:pt x="344556" y="302776"/>
                  <a:pt x="302776" y="344556"/>
                  <a:pt x="251239" y="344556"/>
                </a:cubicBezTo>
                <a:cubicBezTo>
                  <a:pt x="199701" y="344556"/>
                  <a:pt x="157921" y="302776"/>
                  <a:pt x="157921" y="251239"/>
                </a:cubicBezTo>
                <a:cubicBezTo>
                  <a:pt x="157921" y="199701"/>
                  <a:pt x="199701" y="157921"/>
                  <a:pt x="251239" y="157921"/>
                </a:cubicBezTo>
                <a:cubicBezTo>
                  <a:pt x="302744" y="158000"/>
                  <a:pt x="344477" y="199734"/>
                  <a:pt x="344556" y="251239"/>
                </a:cubicBezTo>
                <a:close/>
                <a:moveTo>
                  <a:pt x="315843" y="251239"/>
                </a:moveTo>
                <a:cubicBezTo>
                  <a:pt x="315843" y="215559"/>
                  <a:pt x="286919" y="186634"/>
                  <a:pt x="251239" y="186634"/>
                </a:cubicBezTo>
                <a:cubicBezTo>
                  <a:pt x="215559" y="186634"/>
                  <a:pt x="186634" y="215559"/>
                  <a:pt x="186634" y="251239"/>
                </a:cubicBezTo>
                <a:cubicBezTo>
                  <a:pt x="186634" y="286919"/>
                  <a:pt x="215559" y="315843"/>
                  <a:pt x="251239" y="315843"/>
                </a:cubicBezTo>
                <a:cubicBezTo>
                  <a:pt x="286886" y="315764"/>
                  <a:pt x="315764" y="286886"/>
                  <a:pt x="315843" y="251239"/>
                </a:cubicBezTo>
                <a:close/>
                <a:moveTo>
                  <a:pt x="294308" y="251239"/>
                </a:moveTo>
                <a:cubicBezTo>
                  <a:pt x="294308" y="259167"/>
                  <a:pt x="287881" y="265595"/>
                  <a:pt x="279952" y="265595"/>
                </a:cubicBezTo>
                <a:lnTo>
                  <a:pt x="251239" y="265595"/>
                </a:lnTo>
                <a:cubicBezTo>
                  <a:pt x="243310" y="265595"/>
                  <a:pt x="236882" y="259167"/>
                  <a:pt x="236882" y="251239"/>
                </a:cubicBezTo>
                <a:lnTo>
                  <a:pt x="236882" y="218936"/>
                </a:lnTo>
                <a:cubicBezTo>
                  <a:pt x="236882" y="211007"/>
                  <a:pt x="243310" y="204580"/>
                  <a:pt x="251239" y="204580"/>
                </a:cubicBezTo>
                <a:cubicBezTo>
                  <a:pt x="259168" y="204580"/>
                  <a:pt x="265595" y="211007"/>
                  <a:pt x="265595" y="218936"/>
                </a:cubicBezTo>
                <a:lnTo>
                  <a:pt x="265595" y="233293"/>
                </a:lnTo>
                <a:cubicBezTo>
                  <a:pt x="265595" y="235275"/>
                  <a:pt x="267202" y="236882"/>
                  <a:pt x="269184" y="236882"/>
                </a:cubicBezTo>
                <a:lnTo>
                  <a:pt x="279952" y="236882"/>
                </a:lnTo>
                <a:cubicBezTo>
                  <a:pt x="287881" y="236882"/>
                  <a:pt x="294308" y="243310"/>
                  <a:pt x="294308" y="251239"/>
                </a:cubicBezTo>
                <a:close/>
              </a:path>
            </a:pathLst>
          </a:custGeom>
          <a:solidFill>
            <a:srgbClr val="43DD9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639766" y="2057952"/>
            <a:ext cx="1388993" cy="4220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79438"/>
                </a:solidFill>
                <a:latin typeface="Shantell Sans"/>
              </a:rPr>
              <a:t>Personnalisation du
Marketing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80358" y="1451389"/>
            <a:ext cx="1636643" cy="3014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F4F4F4"/>
                </a:solidFill>
                <a:latin typeface="Shantell Sans"/>
              </a:rPr>
              <a:t>Fidélisation des clients grâce
à un engagement continu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80358" y="1214506"/>
            <a:ext cx="1302854" cy="1507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FFE711"/>
                </a:solidFill>
                <a:latin typeface="Shantell Sans"/>
              </a:rPr>
              <a:t>Fidélisation des Clients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80358" y="5607602"/>
            <a:ext cx="1421295" cy="4522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F4F4F4"/>
                </a:solidFill>
                <a:latin typeface="Shantell Sans"/>
              </a:rPr>
              <a:t>Collecter les informations
des clients pour un
engagement futur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39766" y="2506593"/>
            <a:ext cx="1496667" cy="4522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F4F4F4"/>
                </a:solidFill>
                <a:latin typeface="Shantell Sans"/>
              </a:rPr>
              <a:t>Adaptation des efforts
marketing aux préférences
des clients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10363" y="798167"/>
            <a:ext cx="2702615" cy="2512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F4F4F4"/>
                </a:solidFill>
                <a:latin typeface="Shantell Sans"/>
              </a:rPr>
              <a:t>Stratégie d'Engagement Client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68975" y="3263900"/>
            <a:ext cx="1130576" cy="4220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B6762"/>
                </a:solidFill>
                <a:latin typeface="Shantell Sans"/>
              </a:rPr>
              <a:t>Construction de
Relations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68975" y="3691006"/>
            <a:ext cx="1625876" cy="3014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F4F4F4"/>
                </a:solidFill>
                <a:latin typeface="Shantell Sans"/>
              </a:rPr>
              <a:t>Établir des liens solides avec
les clients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39766" y="4297569"/>
            <a:ext cx="969817" cy="1692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latin typeface="Shantell Sans"/>
              </a:rPr>
              <a:t>Communication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39766" y="4552397"/>
            <a:ext cx="1561271" cy="3014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F4F4F4"/>
                </a:solidFill>
                <a:latin typeface="Shantell Sans"/>
              </a:rPr>
              <a:t>Interagir avec les clients via
email et WhatsApp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180358" y="5158960"/>
            <a:ext cx="1378226" cy="4220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43DD93"/>
                </a:solidFill>
                <a:latin typeface="Shantell Sans"/>
              </a:rPr>
              <a:t>Enregistrement des
Clients</a:t>
            </a:r>
          </a:p>
        </p:txBody>
      </p:sp>
    </p:spTree>
    <p:extLst>
      <p:ext uri="{BB962C8B-B14F-4D97-AF65-F5344CB8AC3E}">
        <p14:creationId xmlns:p14="http://schemas.microsoft.com/office/powerpoint/2010/main" val="83424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5211629" y="2427917"/>
            <a:ext cx="1637530" cy="1345247"/>
            <a:chOff x="4501335" y="2019703"/>
            <a:chExt cx="1637530" cy="1345247"/>
          </a:xfrm>
        </p:grpSpPr>
        <p:sp>
          <p:nvSpPr>
            <p:cNvPr id="2" name="Rounded Rectangle 1"/>
            <p:cNvSpPr/>
            <p:nvPr/>
          </p:nvSpPr>
          <p:spPr>
            <a:xfrm>
              <a:off x="4501335" y="2019703"/>
              <a:ext cx="1637527" cy="1345245"/>
            </a:xfrm>
            <a:custGeom>
              <a:avLst/>
              <a:gdLst/>
              <a:ahLst/>
              <a:cxnLst/>
              <a:rect l="0" t="0" r="0" b="0"/>
              <a:pathLst>
                <a:path w="1637527" h="1345245">
                  <a:moveTo>
                    <a:pt x="1344290" y="562826"/>
                  </a:moveTo>
                  <a:lnTo>
                    <a:pt x="1344290" y="423345"/>
                  </a:lnTo>
                  <a:cubicBezTo>
                    <a:pt x="1344290" y="414729"/>
                    <a:pt x="1355908" y="411987"/>
                    <a:pt x="1359761" y="419693"/>
                  </a:cubicBezTo>
                  <a:lnTo>
                    <a:pt x="1636384" y="874966"/>
                  </a:lnTo>
                  <a:cubicBezTo>
                    <a:pt x="1637527" y="877260"/>
                    <a:pt x="1637527" y="879971"/>
                    <a:pt x="1636384" y="882265"/>
                  </a:cubicBezTo>
                  <a:lnTo>
                    <a:pt x="1359761" y="1337538"/>
                  </a:lnTo>
                  <a:cubicBezTo>
                    <a:pt x="1355908" y="1345245"/>
                    <a:pt x="1344290" y="1342502"/>
                    <a:pt x="1344290" y="1333889"/>
                  </a:cubicBezTo>
                  <a:lnTo>
                    <a:pt x="1344290" y="1196998"/>
                  </a:lnTo>
                  <a:cubicBezTo>
                    <a:pt x="1040603" y="1195235"/>
                    <a:pt x="745584" y="1095051"/>
                    <a:pt x="503549" y="911379"/>
                  </a:cubicBezTo>
                  <a:cubicBezTo>
                    <a:pt x="259345" y="726051"/>
                    <a:pt x="82496" y="465904"/>
                    <a:pt x="0" y="170650"/>
                  </a:cubicBezTo>
                  <a:lnTo>
                    <a:pt x="610758" y="0"/>
                  </a:lnTo>
                  <a:cubicBezTo>
                    <a:pt x="656000" y="161919"/>
                    <a:pt x="752985" y="304586"/>
                    <a:pt x="886910" y="406219"/>
                  </a:cubicBezTo>
                  <a:cubicBezTo>
                    <a:pt x="1018666" y="506207"/>
                    <a:pt x="1179045" y="561075"/>
                    <a:pt x="1344290" y="562826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4501335" y="2019703"/>
              <a:ext cx="1637530" cy="1345247"/>
            </a:xfrm>
            <a:custGeom>
              <a:avLst/>
              <a:gdLst/>
              <a:ahLst/>
              <a:cxnLst/>
              <a:rect l="0" t="0" r="0" b="0"/>
              <a:pathLst>
                <a:path w="1637530" h="1345247">
                  <a:moveTo>
                    <a:pt x="1344292" y="562826"/>
                  </a:moveTo>
                  <a:lnTo>
                    <a:pt x="1344292" y="423345"/>
                  </a:lnTo>
                  <a:cubicBezTo>
                    <a:pt x="1344292" y="414729"/>
                    <a:pt x="1355906" y="411987"/>
                    <a:pt x="1359759" y="419693"/>
                  </a:cubicBezTo>
                  <a:lnTo>
                    <a:pt x="1636381" y="874966"/>
                  </a:lnTo>
                  <a:cubicBezTo>
                    <a:pt x="1637530" y="877264"/>
                    <a:pt x="1637530" y="879970"/>
                    <a:pt x="1636381" y="882268"/>
                  </a:cubicBezTo>
                  <a:lnTo>
                    <a:pt x="1359759" y="1337541"/>
                  </a:lnTo>
                  <a:cubicBezTo>
                    <a:pt x="1355906" y="1345247"/>
                    <a:pt x="1344292" y="1342504"/>
                    <a:pt x="1344292" y="1333889"/>
                  </a:cubicBezTo>
                  <a:lnTo>
                    <a:pt x="1344292" y="1196996"/>
                  </a:lnTo>
                  <a:cubicBezTo>
                    <a:pt x="1040603" y="1195232"/>
                    <a:pt x="745584" y="1095055"/>
                    <a:pt x="503549" y="911375"/>
                  </a:cubicBezTo>
                  <a:cubicBezTo>
                    <a:pt x="259345" y="726051"/>
                    <a:pt x="82496" y="465904"/>
                    <a:pt x="0" y="170650"/>
                  </a:cubicBezTo>
                  <a:lnTo>
                    <a:pt x="610758" y="0"/>
                  </a:lnTo>
                  <a:cubicBezTo>
                    <a:pt x="656000" y="161919"/>
                    <a:pt x="752985" y="304586"/>
                    <a:pt x="886909" y="406219"/>
                  </a:cubicBezTo>
                  <a:cubicBezTo>
                    <a:pt x="1018663" y="506207"/>
                    <a:pt x="1179047" y="561075"/>
                    <a:pt x="1344292" y="562826"/>
                  </a:cubicBezTo>
                  <a:close/>
                </a:path>
              </a:pathLst>
            </a:custGeom>
            <a:noFill/>
            <a:ln w="1224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65865" y="1387928"/>
            <a:ext cx="1356211" cy="1210177"/>
            <a:chOff x="3755571" y="979714"/>
            <a:chExt cx="1356211" cy="1210177"/>
          </a:xfrm>
        </p:grpSpPr>
        <p:sp>
          <p:nvSpPr>
            <p:cNvPr id="5" name="Rounded Rectangle 4"/>
            <p:cNvSpPr/>
            <p:nvPr/>
          </p:nvSpPr>
          <p:spPr>
            <a:xfrm>
              <a:off x="3755571" y="979714"/>
              <a:ext cx="1356210" cy="1210175"/>
            </a:xfrm>
            <a:custGeom>
              <a:avLst/>
              <a:gdLst/>
              <a:ahLst/>
              <a:cxnLst/>
              <a:rect l="0" t="0" r="0" b="0"/>
              <a:pathLst>
                <a:path w="1356210" h="1210175">
                  <a:moveTo>
                    <a:pt x="1356210" y="1040072"/>
                  </a:moveTo>
                  <a:lnTo>
                    <a:pt x="777234" y="1201848"/>
                  </a:lnTo>
                  <a:lnTo>
                    <a:pt x="745249" y="1210175"/>
                  </a:lnTo>
                  <a:cubicBezTo>
                    <a:pt x="702291" y="1045224"/>
                    <a:pt x="605821" y="899181"/>
                    <a:pt x="470956" y="794944"/>
                  </a:cubicBezTo>
                  <a:cubicBezTo>
                    <a:pt x="336092" y="690702"/>
                    <a:pt x="170454" y="634151"/>
                    <a:pt x="0" y="634151"/>
                  </a:cubicBezTo>
                  <a:lnTo>
                    <a:pt x="0" y="0"/>
                  </a:lnTo>
                  <a:cubicBezTo>
                    <a:pt x="310816" y="0"/>
                    <a:pt x="612850" y="103119"/>
                    <a:pt x="858768" y="293199"/>
                  </a:cubicBezTo>
                  <a:cubicBezTo>
                    <a:pt x="1101884" y="481109"/>
                    <a:pt x="1276575" y="743508"/>
                    <a:pt x="1356210" y="1040072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755571" y="979714"/>
              <a:ext cx="1356211" cy="1210177"/>
            </a:xfrm>
            <a:custGeom>
              <a:avLst/>
              <a:gdLst/>
              <a:ahLst/>
              <a:cxnLst/>
              <a:rect l="0" t="0" r="0" b="0"/>
              <a:pathLst>
                <a:path w="1356211" h="1210177">
                  <a:moveTo>
                    <a:pt x="1356211" y="1040076"/>
                  </a:moveTo>
                  <a:lnTo>
                    <a:pt x="777234" y="1201847"/>
                  </a:lnTo>
                  <a:lnTo>
                    <a:pt x="745249" y="1210177"/>
                  </a:lnTo>
                  <a:cubicBezTo>
                    <a:pt x="702291" y="1045224"/>
                    <a:pt x="605821" y="899185"/>
                    <a:pt x="470956" y="794944"/>
                  </a:cubicBezTo>
                  <a:cubicBezTo>
                    <a:pt x="336092" y="690702"/>
                    <a:pt x="170454" y="634151"/>
                    <a:pt x="0" y="634151"/>
                  </a:cubicBezTo>
                  <a:lnTo>
                    <a:pt x="0" y="0"/>
                  </a:lnTo>
                  <a:cubicBezTo>
                    <a:pt x="310816" y="0"/>
                    <a:pt x="612850" y="103119"/>
                    <a:pt x="858771" y="293199"/>
                  </a:cubicBezTo>
                  <a:cubicBezTo>
                    <a:pt x="1101885" y="481109"/>
                    <a:pt x="1276576" y="743508"/>
                    <a:pt x="1356211" y="1040076"/>
                  </a:cubicBezTo>
                  <a:close/>
                </a:path>
              </a:pathLst>
            </a:custGeom>
            <a:noFill/>
            <a:ln w="1224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61608" y="1387928"/>
            <a:ext cx="1404257" cy="1404257"/>
            <a:chOff x="2351314" y="979714"/>
            <a:chExt cx="1404257" cy="1404257"/>
          </a:xfrm>
        </p:grpSpPr>
        <p:sp>
          <p:nvSpPr>
            <p:cNvPr id="8" name="Rounded Rectangle 7"/>
            <p:cNvSpPr/>
            <p:nvPr/>
          </p:nvSpPr>
          <p:spPr>
            <a:xfrm>
              <a:off x="2351314" y="979714"/>
              <a:ext cx="1404257" cy="1404257"/>
            </a:xfrm>
            <a:custGeom>
              <a:avLst/>
              <a:gdLst/>
              <a:ahLst/>
              <a:cxnLst/>
              <a:rect l="0" t="0" r="0" b="0"/>
              <a:pathLst>
                <a:path w="1404257" h="1404257">
                  <a:moveTo>
                    <a:pt x="0" y="1404257"/>
                  </a:moveTo>
                  <a:cubicBezTo>
                    <a:pt x="0" y="1031826"/>
                    <a:pt x="147948" y="674646"/>
                    <a:pt x="411297" y="411297"/>
                  </a:cubicBezTo>
                  <a:cubicBezTo>
                    <a:pt x="674646" y="147948"/>
                    <a:pt x="1031826" y="0"/>
                    <a:pt x="1404257" y="0"/>
                  </a:cubicBezTo>
                  <a:lnTo>
                    <a:pt x="1404257" y="634151"/>
                  </a:lnTo>
                  <a:cubicBezTo>
                    <a:pt x="1200011" y="634151"/>
                    <a:pt x="1004133" y="715286"/>
                    <a:pt x="859707" y="859707"/>
                  </a:cubicBezTo>
                  <a:cubicBezTo>
                    <a:pt x="715286" y="1004133"/>
                    <a:pt x="634151" y="1200011"/>
                    <a:pt x="634151" y="1404257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351314" y="979714"/>
              <a:ext cx="1404257" cy="1404257"/>
            </a:xfrm>
            <a:custGeom>
              <a:avLst/>
              <a:gdLst/>
              <a:ahLst/>
              <a:cxnLst/>
              <a:rect l="0" t="0" r="0" b="0"/>
              <a:pathLst>
                <a:path w="1404257" h="1404257">
                  <a:moveTo>
                    <a:pt x="0" y="1404257"/>
                  </a:moveTo>
                  <a:cubicBezTo>
                    <a:pt x="0" y="1031825"/>
                    <a:pt x="147948" y="674646"/>
                    <a:pt x="411297" y="411297"/>
                  </a:cubicBezTo>
                  <a:cubicBezTo>
                    <a:pt x="674646" y="147948"/>
                    <a:pt x="1031825" y="0"/>
                    <a:pt x="1404257" y="0"/>
                  </a:cubicBezTo>
                  <a:lnTo>
                    <a:pt x="1404257" y="634151"/>
                  </a:lnTo>
                  <a:cubicBezTo>
                    <a:pt x="1200012" y="634151"/>
                    <a:pt x="1004132" y="715286"/>
                    <a:pt x="859709" y="859709"/>
                  </a:cubicBezTo>
                  <a:cubicBezTo>
                    <a:pt x="715286" y="1004132"/>
                    <a:pt x="634151" y="1200012"/>
                    <a:pt x="634151" y="1404257"/>
                  </a:cubicBezTo>
                  <a:close/>
                </a:path>
              </a:pathLst>
            </a:custGeom>
            <a:noFill/>
            <a:ln w="1224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061608" y="2792185"/>
            <a:ext cx="1404257" cy="1404257"/>
            <a:chOff x="2351314" y="2383971"/>
            <a:chExt cx="1404257" cy="1404257"/>
          </a:xfrm>
        </p:grpSpPr>
        <p:sp>
          <p:nvSpPr>
            <p:cNvPr id="11" name="Rounded Rectangle 10"/>
            <p:cNvSpPr/>
            <p:nvPr/>
          </p:nvSpPr>
          <p:spPr>
            <a:xfrm>
              <a:off x="2351314" y="2383971"/>
              <a:ext cx="1404257" cy="1404257"/>
            </a:xfrm>
            <a:custGeom>
              <a:avLst/>
              <a:gdLst/>
              <a:ahLst/>
              <a:cxnLst/>
              <a:rect l="0" t="0" r="0" b="0"/>
              <a:pathLst>
                <a:path w="1404257" h="1404257">
                  <a:moveTo>
                    <a:pt x="1404257" y="1404257"/>
                  </a:moveTo>
                  <a:cubicBezTo>
                    <a:pt x="1219850" y="1404257"/>
                    <a:pt x="1037239" y="1367934"/>
                    <a:pt x="866867" y="1297362"/>
                  </a:cubicBezTo>
                  <a:cubicBezTo>
                    <a:pt x="696498" y="1226790"/>
                    <a:pt x="541694" y="1123356"/>
                    <a:pt x="411297" y="992956"/>
                  </a:cubicBezTo>
                  <a:cubicBezTo>
                    <a:pt x="280899" y="862564"/>
                    <a:pt x="177462" y="707758"/>
                    <a:pt x="106892" y="537386"/>
                  </a:cubicBezTo>
                  <a:cubicBezTo>
                    <a:pt x="36322" y="367014"/>
                    <a:pt x="0" y="184409"/>
                    <a:pt x="0" y="0"/>
                  </a:cubicBezTo>
                  <a:lnTo>
                    <a:pt x="634151" y="0"/>
                  </a:lnTo>
                  <a:cubicBezTo>
                    <a:pt x="634151" y="101131"/>
                    <a:pt x="654070" y="201273"/>
                    <a:pt x="692772" y="294707"/>
                  </a:cubicBezTo>
                  <a:cubicBezTo>
                    <a:pt x="731473" y="388140"/>
                    <a:pt x="788198" y="473036"/>
                    <a:pt x="859707" y="544547"/>
                  </a:cubicBezTo>
                  <a:cubicBezTo>
                    <a:pt x="931218" y="616058"/>
                    <a:pt x="1016118" y="672783"/>
                    <a:pt x="1109550" y="711485"/>
                  </a:cubicBezTo>
                  <a:cubicBezTo>
                    <a:pt x="1202983" y="750186"/>
                    <a:pt x="1303126" y="770106"/>
                    <a:pt x="1404257" y="770106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351314" y="2383971"/>
              <a:ext cx="1404257" cy="1404257"/>
            </a:xfrm>
            <a:custGeom>
              <a:avLst/>
              <a:gdLst/>
              <a:ahLst/>
              <a:cxnLst/>
              <a:rect l="0" t="0" r="0" b="0"/>
              <a:pathLst>
                <a:path w="1404257" h="1404257">
                  <a:moveTo>
                    <a:pt x="1404257" y="1404257"/>
                  </a:moveTo>
                  <a:cubicBezTo>
                    <a:pt x="1219847" y="1404257"/>
                    <a:pt x="1037243" y="1367935"/>
                    <a:pt x="866870" y="1297364"/>
                  </a:cubicBezTo>
                  <a:cubicBezTo>
                    <a:pt x="696498" y="1226794"/>
                    <a:pt x="541694" y="1123357"/>
                    <a:pt x="411297" y="992960"/>
                  </a:cubicBezTo>
                  <a:cubicBezTo>
                    <a:pt x="280899" y="862562"/>
                    <a:pt x="177462" y="707758"/>
                    <a:pt x="106892" y="537386"/>
                  </a:cubicBezTo>
                  <a:cubicBezTo>
                    <a:pt x="36322" y="367014"/>
                    <a:pt x="0" y="184409"/>
                    <a:pt x="0" y="0"/>
                  </a:cubicBezTo>
                  <a:lnTo>
                    <a:pt x="634151" y="0"/>
                  </a:lnTo>
                  <a:cubicBezTo>
                    <a:pt x="634151" y="101131"/>
                    <a:pt x="654070" y="201273"/>
                    <a:pt x="692772" y="294707"/>
                  </a:cubicBezTo>
                  <a:cubicBezTo>
                    <a:pt x="731473" y="388140"/>
                    <a:pt x="788198" y="473036"/>
                    <a:pt x="859709" y="544547"/>
                  </a:cubicBezTo>
                  <a:cubicBezTo>
                    <a:pt x="931220" y="616058"/>
                    <a:pt x="1016116" y="672783"/>
                    <a:pt x="1109550" y="711485"/>
                  </a:cubicBezTo>
                  <a:cubicBezTo>
                    <a:pt x="1202983" y="750186"/>
                    <a:pt x="1303125" y="770106"/>
                    <a:pt x="1404257" y="770106"/>
                  </a:cubicBezTo>
                  <a:close/>
                </a:path>
              </a:pathLst>
            </a:custGeom>
            <a:noFill/>
            <a:ln w="1224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465881" y="2598570"/>
            <a:ext cx="1282626" cy="1597873"/>
            <a:chOff x="3755587" y="2190356"/>
            <a:chExt cx="1282626" cy="1597873"/>
          </a:xfrm>
        </p:grpSpPr>
        <p:sp>
          <p:nvSpPr>
            <p:cNvPr id="14" name="Rounded Rectangle 13"/>
            <p:cNvSpPr/>
            <p:nvPr/>
          </p:nvSpPr>
          <p:spPr>
            <a:xfrm>
              <a:off x="3755587" y="2190356"/>
              <a:ext cx="1282625" cy="1597873"/>
            </a:xfrm>
            <a:custGeom>
              <a:avLst/>
              <a:gdLst/>
              <a:ahLst/>
              <a:cxnLst/>
              <a:rect l="0" t="0" r="0" b="0"/>
              <a:pathLst>
                <a:path w="1282625" h="1597873">
                  <a:moveTo>
                    <a:pt x="1249298" y="740721"/>
                  </a:moveTo>
                  <a:cubicBezTo>
                    <a:pt x="1260296" y="749070"/>
                    <a:pt x="1271407" y="757245"/>
                    <a:pt x="1282625" y="765248"/>
                  </a:cubicBezTo>
                  <a:cubicBezTo>
                    <a:pt x="1237256" y="867047"/>
                    <a:pt x="1179788" y="963410"/>
                    <a:pt x="1111200" y="1052172"/>
                  </a:cubicBezTo>
                  <a:cubicBezTo>
                    <a:pt x="980000" y="1221989"/>
                    <a:pt x="811614" y="1359484"/>
                    <a:pt x="618986" y="1454075"/>
                  </a:cubicBezTo>
                  <a:cubicBezTo>
                    <a:pt x="426360" y="1548675"/>
                    <a:pt x="214614" y="1597865"/>
                    <a:pt x="13" y="1597873"/>
                  </a:cubicBezTo>
                  <a:lnTo>
                    <a:pt x="0" y="963720"/>
                  </a:lnTo>
                  <a:cubicBezTo>
                    <a:pt x="117688" y="963712"/>
                    <a:pt x="233812" y="936737"/>
                    <a:pt x="339450" y="884861"/>
                  </a:cubicBezTo>
                  <a:cubicBezTo>
                    <a:pt x="445088" y="832986"/>
                    <a:pt x="537431" y="757584"/>
                    <a:pt x="609386" y="664454"/>
                  </a:cubicBezTo>
                  <a:cubicBezTo>
                    <a:pt x="681341" y="571324"/>
                    <a:pt x="730994" y="462942"/>
                    <a:pt x="754531" y="347630"/>
                  </a:cubicBezTo>
                  <a:cubicBezTo>
                    <a:pt x="778068" y="232319"/>
                    <a:pt x="775448" y="113879"/>
                    <a:pt x="745748" y="0"/>
                  </a:cubicBezTo>
                  <a:cubicBezTo>
                    <a:pt x="828242" y="295254"/>
                    <a:pt x="1005097" y="555396"/>
                    <a:pt x="1249299" y="740721"/>
                  </a:cubicBez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755587" y="2190356"/>
              <a:ext cx="1282626" cy="1597869"/>
            </a:xfrm>
            <a:custGeom>
              <a:avLst/>
              <a:gdLst/>
              <a:ahLst/>
              <a:cxnLst/>
              <a:rect l="0" t="0" r="0" b="0"/>
              <a:pathLst>
                <a:path w="1282626" h="1597869">
                  <a:moveTo>
                    <a:pt x="1249298" y="740721"/>
                  </a:moveTo>
                  <a:cubicBezTo>
                    <a:pt x="1260299" y="749069"/>
                    <a:pt x="1271410" y="757246"/>
                    <a:pt x="1282626" y="765248"/>
                  </a:cubicBezTo>
                  <a:cubicBezTo>
                    <a:pt x="1237258" y="867044"/>
                    <a:pt x="1179786" y="963409"/>
                    <a:pt x="1111204" y="1052174"/>
                  </a:cubicBezTo>
                  <a:cubicBezTo>
                    <a:pt x="979996" y="1221993"/>
                    <a:pt x="811614" y="1359480"/>
                    <a:pt x="618986" y="1454078"/>
                  </a:cubicBezTo>
                  <a:cubicBezTo>
                    <a:pt x="426360" y="1548676"/>
                    <a:pt x="214614" y="1597865"/>
                    <a:pt x="13" y="1597869"/>
                  </a:cubicBezTo>
                  <a:lnTo>
                    <a:pt x="0" y="963718"/>
                  </a:lnTo>
                  <a:cubicBezTo>
                    <a:pt x="117688" y="963716"/>
                    <a:pt x="233812" y="936739"/>
                    <a:pt x="339450" y="884862"/>
                  </a:cubicBezTo>
                  <a:cubicBezTo>
                    <a:pt x="445088" y="832984"/>
                    <a:pt x="537431" y="757584"/>
                    <a:pt x="609386" y="664454"/>
                  </a:cubicBezTo>
                  <a:cubicBezTo>
                    <a:pt x="681341" y="571324"/>
                    <a:pt x="730994" y="462941"/>
                    <a:pt x="754531" y="347630"/>
                  </a:cubicBezTo>
                  <a:cubicBezTo>
                    <a:pt x="778068" y="232318"/>
                    <a:pt x="775448" y="113879"/>
                    <a:pt x="745748" y="0"/>
                  </a:cubicBezTo>
                  <a:cubicBezTo>
                    <a:pt x="828244" y="295254"/>
                    <a:pt x="1005094" y="555396"/>
                    <a:pt x="1249298" y="740721"/>
                  </a:cubicBezTo>
                  <a:close/>
                </a:path>
              </a:pathLst>
            </a:custGeom>
            <a:noFill/>
            <a:ln w="1224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402303" y="836839"/>
            <a:ext cx="251051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4F4F4"/>
                </a:solidFill>
                <a:latin typeface="Roboto"/>
              </a:rPr>
              <a:t>Cycle de Ventes Efficace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2879" y="5506810"/>
            <a:ext cx="1224642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F4F4F4"/>
                </a:solidFill>
                <a:latin typeface="Roboto"/>
              </a:rPr>
              <a:t>Gérer efficacement
les transactions
pour le personnel.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1388" y="4527096"/>
            <a:ext cx="12246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3DD93"/>
                </a:solidFill>
                <a:latin typeface="Roboto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02988" y="4527096"/>
            <a:ext cx="12246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A6DA37"/>
                </a:solidFill>
                <a:latin typeface="Roboto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0516" y="4527096"/>
            <a:ext cx="110608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dirty="0">
                <a:latin typeface="Roboto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46188" y="4527096"/>
            <a:ext cx="12246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FE711"/>
                </a:solidFill>
                <a:latin typeface="Robot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7788" y="4527096"/>
            <a:ext cx="12246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79438"/>
                </a:solidFill>
                <a:latin typeface="Roboto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6479" y="4996542"/>
            <a:ext cx="1016453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3DD93"/>
                </a:solidFill>
                <a:latin typeface="Roboto"/>
              </a:rPr>
              <a:t>Accéder aux
Produits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8079" y="4996542"/>
            <a:ext cx="1016453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A6DA37"/>
                </a:solidFill>
                <a:latin typeface="Roboto"/>
              </a:rPr>
              <a:t>Rechercher
des Produits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59679" y="4996542"/>
            <a:ext cx="94756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>
                <a:latin typeface="Roboto"/>
              </a:rPr>
              <a:t>Scanner les
Codes-Barres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1279" y="4996542"/>
            <a:ext cx="796017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FFE711"/>
                </a:solidFill>
                <a:latin typeface="Roboto"/>
              </a:rPr>
              <a:t>Traiter les
Ventes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02879" y="4996542"/>
            <a:ext cx="1053192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F79438"/>
                </a:solidFill>
                <a:latin typeface="Roboto"/>
              </a:rPr>
              <a:t>Gérer les
Transactions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16479" y="5506810"/>
            <a:ext cx="1334860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F4F4F4"/>
                </a:solidFill>
                <a:latin typeface="Roboto"/>
              </a:rPr>
              <a:t>Accéder rapidement
aux produits pour les
ventes.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88079" y="5506810"/>
            <a:ext cx="1298121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F4F4F4"/>
                </a:solidFill>
                <a:latin typeface="Roboto"/>
              </a:rPr>
              <a:t>Trouver rapidement
des produits
spécifiques.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59679" y="5506810"/>
            <a:ext cx="1359353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F4F4F4"/>
                </a:solidFill>
                <a:latin typeface="Roboto"/>
              </a:rPr>
              <a:t>Scanner les codes-
barres pour une
identification rapide.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1279" y="5506810"/>
            <a:ext cx="1285875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F4F4F4"/>
                </a:solidFill>
                <a:latin typeface="Roboto"/>
              </a:rPr>
              <a:t>Traiter efficacement
les ventes pour les
clients.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62069" y="1845128"/>
            <a:ext cx="375135" cy="375555"/>
          </a:xfrm>
          <a:custGeom>
            <a:avLst/>
            <a:gdLst/>
            <a:ahLst/>
            <a:cxnLst/>
            <a:rect l="0" t="0" r="0" b="0"/>
            <a:pathLst>
              <a:path w="375135" h="375555">
                <a:moveTo>
                  <a:pt x="358824" y="0"/>
                </a:moveTo>
                <a:cubicBezTo>
                  <a:pt x="363151" y="0"/>
                  <a:pt x="367299" y="1718"/>
                  <a:pt x="370359" y="4777"/>
                </a:cubicBezTo>
                <a:cubicBezTo>
                  <a:pt x="373417" y="7835"/>
                  <a:pt x="375135" y="11984"/>
                  <a:pt x="375135" y="16310"/>
                </a:cubicBezTo>
                <a:lnTo>
                  <a:pt x="375135" y="228343"/>
                </a:lnTo>
                <a:lnTo>
                  <a:pt x="342515" y="203878"/>
                </a:lnTo>
                <a:lnTo>
                  <a:pt x="309894" y="228343"/>
                </a:lnTo>
                <a:lnTo>
                  <a:pt x="277274" y="203878"/>
                </a:lnTo>
                <a:lnTo>
                  <a:pt x="244653" y="228766"/>
                </a:lnTo>
                <a:lnTo>
                  <a:pt x="212034" y="203454"/>
                </a:lnTo>
                <a:lnTo>
                  <a:pt x="179412" y="228343"/>
                </a:lnTo>
                <a:lnTo>
                  <a:pt x="179412" y="16310"/>
                </a:lnTo>
                <a:cubicBezTo>
                  <a:pt x="179412" y="11984"/>
                  <a:pt x="181130" y="7835"/>
                  <a:pt x="184190" y="4777"/>
                </a:cubicBezTo>
                <a:cubicBezTo>
                  <a:pt x="187248" y="1718"/>
                  <a:pt x="191397" y="0"/>
                  <a:pt x="195723" y="0"/>
                </a:cubicBezTo>
                <a:lnTo>
                  <a:pt x="358824" y="0"/>
                </a:lnTo>
                <a:close/>
                <a:moveTo>
                  <a:pt x="326203" y="275296"/>
                </a:moveTo>
                <a:lnTo>
                  <a:pt x="326203" y="310314"/>
                </a:lnTo>
                <a:lnTo>
                  <a:pt x="244651" y="310314"/>
                </a:lnTo>
                <a:cubicBezTo>
                  <a:pt x="244651" y="328256"/>
                  <a:pt x="219094" y="342935"/>
                  <a:pt x="187567" y="342935"/>
                </a:cubicBezTo>
                <a:cubicBezTo>
                  <a:pt x="156038" y="342935"/>
                  <a:pt x="130480" y="328256"/>
                  <a:pt x="130480" y="310314"/>
                </a:cubicBezTo>
                <a:lnTo>
                  <a:pt x="48929" y="310314"/>
                </a:lnTo>
                <a:lnTo>
                  <a:pt x="48929" y="125471"/>
                </a:lnTo>
                <a:cubicBezTo>
                  <a:pt x="48929" y="118260"/>
                  <a:pt x="51794" y="111344"/>
                  <a:pt x="56893" y="106245"/>
                </a:cubicBezTo>
                <a:cubicBezTo>
                  <a:pt x="61992" y="101147"/>
                  <a:pt x="68908" y="98282"/>
                  <a:pt x="76119" y="98282"/>
                </a:cubicBezTo>
                <a:lnTo>
                  <a:pt x="129535" y="98282"/>
                </a:lnTo>
                <a:moveTo>
                  <a:pt x="244653" y="310314"/>
                </a:moveTo>
                <a:cubicBezTo>
                  <a:pt x="244653" y="328256"/>
                  <a:pt x="219094" y="342934"/>
                  <a:pt x="187567" y="342934"/>
                </a:cubicBezTo>
                <a:cubicBezTo>
                  <a:pt x="156040" y="342934"/>
                  <a:pt x="130481" y="328256"/>
                  <a:pt x="130481" y="310314"/>
                </a:cubicBezTo>
                <a:lnTo>
                  <a:pt x="0" y="310314"/>
                </a:lnTo>
                <a:cubicBezTo>
                  <a:pt x="4659" y="328948"/>
                  <a:pt x="15413" y="345491"/>
                  <a:pt x="30553" y="357311"/>
                </a:cubicBezTo>
                <a:cubicBezTo>
                  <a:pt x="45692" y="369133"/>
                  <a:pt x="64349" y="375553"/>
                  <a:pt x="83557" y="375555"/>
                </a:cubicBezTo>
                <a:lnTo>
                  <a:pt x="291577" y="375555"/>
                </a:lnTo>
                <a:cubicBezTo>
                  <a:pt x="310785" y="375553"/>
                  <a:pt x="329442" y="369133"/>
                  <a:pt x="344581" y="357311"/>
                </a:cubicBezTo>
                <a:cubicBezTo>
                  <a:pt x="359721" y="345491"/>
                  <a:pt x="370475" y="328948"/>
                  <a:pt x="375135" y="310314"/>
                </a:cubicBezTo>
                <a:close/>
                <a:moveTo>
                  <a:pt x="311540" y="44433"/>
                </a:moveTo>
                <a:lnTo>
                  <a:pt x="302249" y="44433"/>
                </a:lnTo>
                <a:cubicBezTo>
                  <a:pt x="286229" y="44433"/>
                  <a:pt x="270864" y="50797"/>
                  <a:pt x="259535" y="62125"/>
                </a:cubicBezTo>
                <a:cubicBezTo>
                  <a:pt x="248206" y="73454"/>
                  <a:pt x="241843" y="88819"/>
                  <a:pt x="241843" y="104839"/>
                </a:cubicBezTo>
                <a:cubicBezTo>
                  <a:pt x="241843" y="120860"/>
                  <a:pt x="248206" y="136225"/>
                  <a:pt x="259535" y="147553"/>
                </a:cubicBezTo>
                <a:cubicBezTo>
                  <a:pt x="270864" y="158881"/>
                  <a:pt x="286229" y="165246"/>
                  <a:pt x="302249" y="165246"/>
                </a:cubicBezTo>
                <a:lnTo>
                  <a:pt x="311540" y="165246"/>
                </a:lnTo>
                <a:moveTo>
                  <a:pt x="287238" y="86183"/>
                </a:moveTo>
                <a:lnTo>
                  <a:pt x="223637" y="86183"/>
                </a:lnTo>
                <a:moveTo>
                  <a:pt x="287238" y="123500"/>
                </a:moveTo>
                <a:lnTo>
                  <a:pt x="223637" y="123500"/>
                </a:lnTo>
              </a:path>
            </a:pathLst>
          </a:custGeom>
          <a:noFill/>
          <a:ln w="1224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494315" y="1894114"/>
            <a:ext cx="375557" cy="277585"/>
          </a:xfrm>
          <a:custGeom>
            <a:avLst/>
            <a:gdLst/>
            <a:ahLst/>
            <a:cxnLst/>
            <a:rect l="0" t="0" r="0" b="0"/>
            <a:pathLst>
              <a:path w="375557" h="277585">
                <a:moveTo>
                  <a:pt x="0" y="48985"/>
                </a:moveTo>
                <a:lnTo>
                  <a:pt x="0" y="16328"/>
                </a:lnTo>
                <a:cubicBezTo>
                  <a:pt x="0" y="7310"/>
                  <a:pt x="7310" y="0"/>
                  <a:pt x="16328" y="0"/>
                </a:cubicBezTo>
                <a:lnTo>
                  <a:pt x="48985" y="0"/>
                </a:lnTo>
                <a:moveTo>
                  <a:pt x="48985" y="277585"/>
                </a:moveTo>
                <a:lnTo>
                  <a:pt x="16328" y="277585"/>
                </a:lnTo>
                <a:cubicBezTo>
                  <a:pt x="7310" y="277585"/>
                  <a:pt x="0" y="270275"/>
                  <a:pt x="0" y="261257"/>
                </a:cubicBezTo>
                <a:lnTo>
                  <a:pt x="0" y="228600"/>
                </a:lnTo>
                <a:moveTo>
                  <a:pt x="375557" y="228600"/>
                </a:moveTo>
                <a:lnTo>
                  <a:pt x="375557" y="261257"/>
                </a:lnTo>
                <a:cubicBezTo>
                  <a:pt x="375557" y="270275"/>
                  <a:pt x="368246" y="277585"/>
                  <a:pt x="359228" y="277585"/>
                </a:cubicBezTo>
                <a:lnTo>
                  <a:pt x="326571" y="277585"/>
                </a:lnTo>
                <a:moveTo>
                  <a:pt x="326571" y="0"/>
                </a:moveTo>
                <a:lnTo>
                  <a:pt x="359228" y="0"/>
                </a:lnTo>
                <a:cubicBezTo>
                  <a:pt x="368246" y="0"/>
                  <a:pt x="375557" y="7310"/>
                  <a:pt x="375557" y="16328"/>
                </a:cubicBezTo>
                <a:lnTo>
                  <a:pt x="375557" y="48985"/>
                </a:lnTo>
                <a:moveTo>
                  <a:pt x="48985" y="65314"/>
                </a:moveTo>
                <a:lnTo>
                  <a:pt x="48985" y="212271"/>
                </a:lnTo>
                <a:moveTo>
                  <a:pt x="326571" y="65314"/>
                </a:moveTo>
                <a:lnTo>
                  <a:pt x="326571" y="212271"/>
                </a:lnTo>
                <a:moveTo>
                  <a:pt x="114300" y="65314"/>
                </a:moveTo>
                <a:lnTo>
                  <a:pt x="114300" y="163285"/>
                </a:lnTo>
                <a:moveTo>
                  <a:pt x="195942" y="163285"/>
                </a:moveTo>
                <a:lnTo>
                  <a:pt x="195942" y="65314"/>
                </a:lnTo>
                <a:moveTo>
                  <a:pt x="228600" y="65314"/>
                </a:moveTo>
                <a:lnTo>
                  <a:pt x="228600" y="163285"/>
                </a:lnTo>
                <a:moveTo>
                  <a:pt x="146957" y="163285"/>
                </a:moveTo>
                <a:lnTo>
                  <a:pt x="146957" y="65314"/>
                </a:lnTo>
                <a:moveTo>
                  <a:pt x="261257" y="65314"/>
                </a:moveTo>
                <a:lnTo>
                  <a:pt x="261257" y="163285"/>
                </a:lnTo>
                <a:moveTo>
                  <a:pt x="114300" y="212271"/>
                </a:moveTo>
                <a:lnTo>
                  <a:pt x="114300" y="195942"/>
                </a:lnTo>
                <a:moveTo>
                  <a:pt x="81642" y="65314"/>
                </a:moveTo>
                <a:lnTo>
                  <a:pt x="81642" y="163285"/>
                </a:lnTo>
                <a:moveTo>
                  <a:pt x="81642" y="212271"/>
                </a:moveTo>
                <a:lnTo>
                  <a:pt x="81642" y="195942"/>
                </a:lnTo>
                <a:moveTo>
                  <a:pt x="146957" y="195942"/>
                </a:moveTo>
                <a:lnTo>
                  <a:pt x="146957" y="212271"/>
                </a:lnTo>
                <a:moveTo>
                  <a:pt x="195942" y="195942"/>
                </a:moveTo>
                <a:lnTo>
                  <a:pt x="195942" y="212271"/>
                </a:lnTo>
                <a:moveTo>
                  <a:pt x="228600" y="212271"/>
                </a:moveTo>
                <a:lnTo>
                  <a:pt x="228600" y="195942"/>
                </a:lnTo>
                <a:moveTo>
                  <a:pt x="261257" y="212271"/>
                </a:moveTo>
                <a:lnTo>
                  <a:pt x="261257" y="195942"/>
                </a:lnTo>
                <a:moveTo>
                  <a:pt x="293914" y="163285"/>
                </a:moveTo>
                <a:lnTo>
                  <a:pt x="293914" y="65314"/>
                </a:lnTo>
                <a:moveTo>
                  <a:pt x="293914" y="195942"/>
                </a:moveTo>
                <a:lnTo>
                  <a:pt x="293914" y="212271"/>
                </a:lnTo>
              </a:path>
            </a:pathLst>
          </a:custGeom>
          <a:noFill/>
          <a:ln w="1224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3492948" y="3355521"/>
            <a:ext cx="376923" cy="375557"/>
          </a:xfrm>
          <a:custGeom>
            <a:avLst/>
            <a:gdLst/>
            <a:ahLst/>
            <a:cxnLst/>
            <a:rect l="0" t="0" r="0" b="0"/>
            <a:pathLst>
              <a:path w="376923" h="375557">
                <a:moveTo>
                  <a:pt x="188982" y="375557"/>
                </a:moveTo>
                <a:lnTo>
                  <a:pt x="50352" y="375557"/>
                </a:lnTo>
                <a:cubicBezTo>
                  <a:pt x="36301" y="375557"/>
                  <a:pt x="22927" y="369525"/>
                  <a:pt x="13627" y="358991"/>
                </a:cubicBezTo>
                <a:cubicBezTo>
                  <a:pt x="4328" y="348458"/>
                  <a:pt x="0" y="334439"/>
                  <a:pt x="1742" y="320497"/>
                </a:cubicBezTo>
                <a:lnTo>
                  <a:pt x="27492" y="114300"/>
                </a:lnTo>
                <a:lnTo>
                  <a:pt x="337735" y="114300"/>
                </a:lnTo>
                <a:lnTo>
                  <a:pt x="342062" y="148949"/>
                </a:lnTo>
                <a:moveTo>
                  <a:pt x="83009" y="73478"/>
                </a:moveTo>
                <a:lnTo>
                  <a:pt x="61259" y="73478"/>
                </a:lnTo>
                <a:cubicBezTo>
                  <a:pt x="55519" y="73477"/>
                  <a:pt x="50200" y="76490"/>
                  <a:pt x="47250" y="81414"/>
                </a:cubicBezTo>
                <a:lnTo>
                  <a:pt x="27492" y="114300"/>
                </a:lnTo>
                <a:lnTo>
                  <a:pt x="337735" y="114300"/>
                </a:lnTo>
                <a:lnTo>
                  <a:pt x="318026" y="81414"/>
                </a:lnTo>
                <a:cubicBezTo>
                  <a:pt x="315076" y="76490"/>
                  <a:pt x="309757" y="73477"/>
                  <a:pt x="304016" y="73478"/>
                </a:cubicBezTo>
                <a:lnTo>
                  <a:pt x="278952" y="73478"/>
                </a:lnTo>
                <a:moveTo>
                  <a:pt x="246295" y="114300"/>
                </a:moveTo>
                <a:lnTo>
                  <a:pt x="115666" y="114300"/>
                </a:lnTo>
                <a:lnTo>
                  <a:pt x="115666" y="65314"/>
                </a:lnTo>
                <a:cubicBezTo>
                  <a:pt x="115666" y="29242"/>
                  <a:pt x="144908" y="0"/>
                  <a:pt x="180981" y="0"/>
                </a:cubicBezTo>
                <a:cubicBezTo>
                  <a:pt x="217053" y="0"/>
                  <a:pt x="246295" y="29242"/>
                  <a:pt x="246295" y="65314"/>
                </a:cubicBezTo>
                <a:close/>
                <a:moveTo>
                  <a:pt x="271261" y="195942"/>
                </a:moveTo>
                <a:cubicBezTo>
                  <a:pt x="312104" y="195942"/>
                  <a:pt x="345213" y="229052"/>
                  <a:pt x="345213" y="269894"/>
                </a:cubicBezTo>
                <a:cubicBezTo>
                  <a:pt x="345213" y="310737"/>
                  <a:pt x="312104" y="343847"/>
                  <a:pt x="271261" y="343847"/>
                </a:cubicBezTo>
                <a:cubicBezTo>
                  <a:pt x="230419" y="343847"/>
                  <a:pt x="197309" y="310737"/>
                  <a:pt x="197309" y="269894"/>
                </a:cubicBezTo>
                <a:cubicBezTo>
                  <a:pt x="197309" y="229052"/>
                  <a:pt x="230419" y="195942"/>
                  <a:pt x="271261" y="195942"/>
                </a:cubicBezTo>
                <a:close/>
                <a:moveTo>
                  <a:pt x="376923" y="375557"/>
                </a:moveTo>
                <a:lnTo>
                  <a:pt x="323888" y="322521"/>
                </a:lnTo>
              </a:path>
            </a:pathLst>
          </a:custGeom>
          <a:noFill/>
          <a:ln w="1224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5053694" y="3380014"/>
            <a:ext cx="375557" cy="326571"/>
          </a:xfrm>
          <a:custGeom>
            <a:avLst/>
            <a:gdLst/>
            <a:ahLst/>
            <a:cxnLst/>
            <a:rect l="0" t="0" r="0" b="0"/>
            <a:pathLst>
              <a:path w="375557" h="326571">
                <a:moveTo>
                  <a:pt x="0" y="0"/>
                </a:moveTo>
                <a:lnTo>
                  <a:pt x="375557" y="0"/>
                </a:lnTo>
                <a:lnTo>
                  <a:pt x="375557" y="0"/>
                </a:lnTo>
                <a:lnTo>
                  <a:pt x="375557" y="293914"/>
                </a:lnTo>
                <a:cubicBezTo>
                  <a:pt x="375557" y="311950"/>
                  <a:pt x="360936" y="326571"/>
                  <a:pt x="342900" y="326571"/>
                </a:cubicBezTo>
                <a:lnTo>
                  <a:pt x="32657" y="326571"/>
                </a:lnTo>
                <a:cubicBezTo>
                  <a:pt x="14621" y="326571"/>
                  <a:pt x="0" y="311950"/>
                  <a:pt x="0" y="293914"/>
                </a:cubicBezTo>
                <a:lnTo>
                  <a:pt x="0" y="0"/>
                </a:lnTo>
                <a:close/>
                <a:moveTo>
                  <a:pt x="187778" y="155121"/>
                </a:moveTo>
                <a:cubicBezTo>
                  <a:pt x="106616" y="155121"/>
                  <a:pt x="40821" y="220916"/>
                  <a:pt x="40821" y="302078"/>
                </a:cubicBezTo>
                <a:cubicBezTo>
                  <a:pt x="40811" y="310282"/>
                  <a:pt x="41466" y="318473"/>
                  <a:pt x="42780" y="326571"/>
                </a:cubicBezTo>
                <a:lnTo>
                  <a:pt x="332776" y="326571"/>
                </a:lnTo>
                <a:cubicBezTo>
                  <a:pt x="334090" y="318473"/>
                  <a:pt x="334746" y="310282"/>
                  <a:pt x="334735" y="302078"/>
                </a:cubicBezTo>
                <a:cubicBezTo>
                  <a:pt x="334735" y="220916"/>
                  <a:pt x="268940" y="155121"/>
                  <a:pt x="187778" y="155121"/>
                </a:cubicBezTo>
                <a:close/>
                <a:moveTo>
                  <a:pt x="253092" y="302078"/>
                </a:moveTo>
                <a:cubicBezTo>
                  <a:pt x="253131" y="310473"/>
                  <a:pt x="251523" y="318795"/>
                  <a:pt x="248357" y="326571"/>
                </a:cubicBezTo>
                <a:lnTo>
                  <a:pt x="127199" y="326571"/>
                </a:lnTo>
                <a:cubicBezTo>
                  <a:pt x="124034" y="318795"/>
                  <a:pt x="122425" y="310473"/>
                  <a:pt x="122464" y="302078"/>
                </a:cubicBezTo>
                <a:cubicBezTo>
                  <a:pt x="122464" y="266006"/>
                  <a:pt x="151706" y="236764"/>
                  <a:pt x="187778" y="236764"/>
                </a:cubicBezTo>
                <a:cubicBezTo>
                  <a:pt x="223850" y="236764"/>
                  <a:pt x="253092" y="266006"/>
                  <a:pt x="253092" y="302078"/>
                </a:cubicBezTo>
                <a:close/>
                <a:moveTo>
                  <a:pt x="319386" y="236764"/>
                </a:moveTo>
                <a:lnTo>
                  <a:pt x="187778" y="236764"/>
                </a:lnTo>
                <a:moveTo>
                  <a:pt x="126546" y="326571"/>
                </a:moveTo>
                <a:lnTo>
                  <a:pt x="65314" y="220762"/>
                </a:lnTo>
                <a:moveTo>
                  <a:pt x="232682" y="40821"/>
                </a:moveTo>
                <a:lnTo>
                  <a:pt x="142875" y="40821"/>
                </a:lnTo>
                <a:cubicBezTo>
                  <a:pt x="131602" y="40821"/>
                  <a:pt x="122464" y="49959"/>
                  <a:pt x="122464" y="61232"/>
                </a:cubicBezTo>
                <a:cubicBezTo>
                  <a:pt x="122464" y="72504"/>
                  <a:pt x="131602" y="81642"/>
                  <a:pt x="142875" y="81642"/>
                </a:cubicBezTo>
                <a:lnTo>
                  <a:pt x="232682" y="81642"/>
                </a:lnTo>
                <a:cubicBezTo>
                  <a:pt x="243954" y="81642"/>
                  <a:pt x="253092" y="72504"/>
                  <a:pt x="253092" y="61232"/>
                </a:cubicBezTo>
                <a:cubicBezTo>
                  <a:pt x="253092" y="49959"/>
                  <a:pt x="243954" y="40821"/>
                  <a:pt x="232682" y="40821"/>
                </a:cubicBezTo>
                <a:close/>
              </a:path>
            </a:pathLst>
          </a:custGeom>
          <a:noFill/>
          <a:ln w="1224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751740" y="2918731"/>
            <a:ext cx="367392" cy="367392"/>
          </a:xfrm>
          <a:custGeom>
            <a:avLst/>
            <a:gdLst/>
            <a:ahLst/>
            <a:cxnLst/>
            <a:rect l="0" t="0" r="0" b="0"/>
            <a:pathLst>
              <a:path w="367392" h="367392">
                <a:moveTo>
                  <a:pt x="228600" y="261257"/>
                </a:moveTo>
                <a:lnTo>
                  <a:pt x="228600" y="367392"/>
                </a:lnTo>
                <a:lnTo>
                  <a:pt x="65314" y="367392"/>
                </a:lnTo>
                <a:lnTo>
                  <a:pt x="65314" y="163285"/>
                </a:lnTo>
                <a:cubicBezTo>
                  <a:pt x="65314" y="154267"/>
                  <a:pt x="72624" y="146957"/>
                  <a:pt x="81642" y="146957"/>
                </a:cubicBezTo>
                <a:lnTo>
                  <a:pt x="110217" y="146957"/>
                </a:lnTo>
                <a:moveTo>
                  <a:pt x="16328" y="261257"/>
                </a:moveTo>
                <a:lnTo>
                  <a:pt x="65314" y="261257"/>
                </a:lnTo>
                <a:lnTo>
                  <a:pt x="65314" y="261257"/>
                </a:lnTo>
                <a:lnTo>
                  <a:pt x="65314" y="367392"/>
                </a:lnTo>
                <a:lnTo>
                  <a:pt x="65314" y="367392"/>
                </a:lnTo>
                <a:lnTo>
                  <a:pt x="0" y="367392"/>
                </a:lnTo>
                <a:lnTo>
                  <a:pt x="0" y="367392"/>
                </a:lnTo>
                <a:lnTo>
                  <a:pt x="0" y="277585"/>
                </a:lnTo>
                <a:cubicBezTo>
                  <a:pt x="0" y="268567"/>
                  <a:pt x="7310" y="261257"/>
                  <a:pt x="16328" y="261257"/>
                </a:cubicBezTo>
                <a:close/>
                <a:moveTo>
                  <a:pt x="228600" y="261257"/>
                </a:moveTo>
                <a:lnTo>
                  <a:pt x="277585" y="261257"/>
                </a:lnTo>
                <a:cubicBezTo>
                  <a:pt x="286603" y="261257"/>
                  <a:pt x="293914" y="268567"/>
                  <a:pt x="293914" y="277585"/>
                </a:cubicBezTo>
                <a:lnTo>
                  <a:pt x="293914" y="367392"/>
                </a:lnTo>
                <a:lnTo>
                  <a:pt x="293914" y="367392"/>
                </a:lnTo>
                <a:lnTo>
                  <a:pt x="228600" y="367392"/>
                </a:lnTo>
                <a:lnTo>
                  <a:pt x="228600" y="367392"/>
                </a:lnTo>
                <a:lnTo>
                  <a:pt x="228600" y="261257"/>
                </a:lnTo>
                <a:close/>
                <a:moveTo>
                  <a:pt x="155121" y="106135"/>
                </a:moveTo>
                <a:cubicBezTo>
                  <a:pt x="155121" y="47518"/>
                  <a:pt x="202639" y="0"/>
                  <a:pt x="261257" y="0"/>
                </a:cubicBezTo>
                <a:cubicBezTo>
                  <a:pt x="319874" y="0"/>
                  <a:pt x="367392" y="47518"/>
                  <a:pt x="367392" y="106135"/>
                </a:cubicBezTo>
                <a:cubicBezTo>
                  <a:pt x="367392" y="164752"/>
                  <a:pt x="319874" y="212271"/>
                  <a:pt x="261257" y="212271"/>
                </a:cubicBezTo>
                <a:cubicBezTo>
                  <a:pt x="202640" y="212271"/>
                  <a:pt x="155121" y="164752"/>
                  <a:pt x="155121" y="106135"/>
                </a:cubicBezTo>
                <a:moveTo>
                  <a:pt x="204107" y="93889"/>
                </a:moveTo>
                <a:cubicBezTo>
                  <a:pt x="204107" y="96143"/>
                  <a:pt x="205934" y="97971"/>
                  <a:pt x="208189" y="97971"/>
                </a:cubicBezTo>
                <a:cubicBezTo>
                  <a:pt x="210443" y="97971"/>
                  <a:pt x="212271" y="96143"/>
                  <a:pt x="212271" y="93889"/>
                </a:cubicBezTo>
                <a:cubicBezTo>
                  <a:pt x="212271" y="91634"/>
                  <a:pt x="210443" y="89807"/>
                  <a:pt x="208189" y="89807"/>
                </a:cubicBezTo>
                <a:cubicBezTo>
                  <a:pt x="205934" y="89807"/>
                  <a:pt x="204107" y="91634"/>
                  <a:pt x="204107" y="93889"/>
                </a:cubicBezTo>
                <a:moveTo>
                  <a:pt x="310242" y="93889"/>
                </a:moveTo>
                <a:cubicBezTo>
                  <a:pt x="310242" y="96143"/>
                  <a:pt x="312070" y="97971"/>
                  <a:pt x="314325" y="97971"/>
                </a:cubicBezTo>
                <a:cubicBezTo>
                  <a:pt x="316579" y="97971"/>
                  <a:pt x="318407" y="96143"/>
                  <a:pt x="318407" y="93889"/>
                </a:cubicBezTo>
                <a:cubicBezTo>
                  <a:pt x="318407" y="91634"/>
                  <a:pt x="316579" y="89807"/>
                  <a:pt x="314325" y="89807"/>
                </a:cubicBezTo>
                <a:cubicBezTo>
                  <a:pt x="312070" y="89807"/>
                  <a:pt x="310242" y="91634"/>
                  <a:pt x="310242" y="93889"/>
                </a:cubicBezTo>
                <a:moveTo>
                  <a:pt x="225922" y="136114"/>
                </a:moveTo>
                <a:cubicBezTo>
                  <a:pt x="245439" y="155624"/>
                  <a:pt x="277074" y="155624"/>
                  <a:pt x="296592" y="136114"/>
                </a:cubicBezTo>
                <a:moveTo>
                  <a:pt x="124260" y="253501"/>
                </a:moveTo>
                <a:lnTo>
                  <a:pt x="169653" y="253501"/>
                </a:lnTo>
                <a:moveTo>
                  <a:pt x="146957" y="199126"/>
                </a:moveTo>
                <a:lnTo>
                  <a:pt x="124260" y="199126"/>
                </a:lnTo>
                <a:moveTo>
                  <a:pt x="169653" y="307875"/>
                </a:moveTo>
                <a:lnTo>
                  <a:pt x="124260" y="307875"/>
                </a:lnTo>
                <a:moveTo>
                  <a:pt x="228600" y="296445"/>
                </a:moveTo>
                <a:lnTo>
                  <a:pt x="251215" y="296445"/>
                </a:lnTo>
                <a:moveTo>
                  <a:pt x="251215" y="329853"/>
                </a:moveTo>
                <a:lnTo>
                  <a:pt x="228600" y="329853"/>
                </a:lnTo>
                <a:moveTo>
                  <a:pt x="42699" y="296445"/>
                </a:moveTo>
                <a:lnTo>
                  <a:pt x="65314" y="296445"/>
                </a:lnTo>
                <a:moveTo>
                  <a:pt x="42699" y="329853"/>
                </a:moveTo>
                <a:lnTo>
                  <a:pt x="65314" y="329853"/>
                </a:lnTo>
              </a:path>
            </a:pathLst>
          </a:custGeom>
          <a:noFill/>
          <a:ln w="1224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99593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2591546" y="1511204"/>
            <a:ext cx="2040874" cy="1074144"/>
            <a:chOff x="537072" y="1074135"/>
            <a:chExt cx="2040874" cy="1074144"/>
          </a:xfrm>
        </p:grpSpPr>
        <p:sp>
          <p:nvSpPr>
            <p:cNvPr id="2" name="Rounded Rectangle 1"/>
            <p:cNvSpPr/>
            <p:nvPr/>
          </p:nvSpPr>
          <p:spPr>
            <a:xfrm>
              <a:off x="537072" y="1074135"/>
              <a:ext cx="2040874" cy="1074144"/>
            </a:xfrm>
            <a:custGeom>
              <a:avLst/>
              <a:gdLst/>
              <a:ahLst/>
              <a:cxnLst/>
              <a:rect l="0" t="0" r="0" b="0"/>
              <a:pathLst>
                <a:path w="2040874" h="1074144">
                  <a:moveTo>
                    <a:pt x="0" y="0"/>
                  </a:moveTo>
                  <a:lnTo>
                    <a:pt x="2040874" y="0"/>
                  </a:lnTo>
                  <a:lnTo>
                    <a:pt x="2040874" y="1074144"/>
                  </a:lnTo>
                  <a:lnTo>
                    <a:pt x="0" y="1074144"/>
                  </a:ln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537072" y="1074135"/>
              <a:ext cx="2040874" cy="1074144"/>
            </a:xfrm>
            <a:custGeom>
              <a:avLst/>
              <a:gdLst/>
              <a:ahLst/>
              <a:cxnLst/>
              <a:rect l="0" t="0" r="0" b="0"/>
              <a:pathLst>
                <a:path w="2040874" h="1074144">
                  <a:moveTo>
                    <a:pt x="0" y="1074144"/>
                  </a:moveTo>
                  <a:lnTo>
                    <a:pt x="0" y="0"/>
                  </a:lnTo>
                  <a:lnTo>
                    <a:pt x="2040874" y="0"/>
                  </a:lnTo>
                  <a:lnTo>
                    <a:pt x="2040874" y="1074144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07104" y="2585349"/>
            <a:ext cx="134233" cy="2685361"/>
            <a:chOff x="2452630" y="2148280"/>
            <a:chExt cx="134233" cy="2685361"/>
          </a:xfrm>
        </p:grpSpPr>
        <p:sp>
          <p:nvSpPr>
            <p:cNvPr id="5" name="Rounded Rectangle 4"/>
            <p:cNvSpPr/>
            <p:nvPr/>
          </p:nvSpPr>
          <p:spPr>
            <a:xfrm>
              <a:off x="2452630" y="2148280"/>
              <a:ext cx="125316" cy="2685361"/>
            </a:xfrm>
            <a:custGeom>
              <a:avLst/>
              <a:gdLst/>
              <a:ahLst/>
              <a:cxnLst/>
              <a:rect l="0" t="0" r="0" b="0"/>
              <a:pathLst>
                <a:path w="125316" h="2685361">
                  <a:moveTo>
                    <a:pt x="125316" y="2685361"/>
                  </a:moveTo>
                  <a:lnTo>
                    <a:pt x="0" y="2685361"/>
                  </a:lnTo>
                  <a:lnTo>
                    <a:pt x="0" y="0"/>
                  </a:lnTo>
                  <a:lnTo>
                    <a:pt x="125316" y="0"/>
                  </a:ln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577912" y="2148280"/>
              <a:ext cx="8951" cy="2685361"/>
            </a:xfrm>
            <a:custGeom>
              <a:avLst/>
              <a:gdLst/>
              <a:ahLst/>
              <a:cxnLst/>
              <a:rect l="0" t="0" r="0" b="0"/>
              <a:pathLst>
                <a:path w="8951" h="2685361">
                  <a:moveTo>
                    <a:pt x="0" y="2685361"/>
                  </a:moveTo>
                  <a:lnTo>
                    <a:pt x="0" y="0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466229" y="2585349"/>
            <a:ext cx="2040874" cy="1074144"/>
            <a:chOff x="411755" y="2148280"/>
            <a:chExt cx="2040874" cy="1074144"/>
          </a:xfrm>
        </p:grpSpPr>
        <p:sp>
          <p:nvSpPr>
            <p:cNvPr id="8" name="Rounded Rectangle 7"/>
            <p:cNvSpPr/>
            <p:nvPr/>
          </p:nvSpPr>
          <p:spPr>
            <a:xfrm>
              <a:off x="411755" y="2148280"/>
              <a:ext cx="2040874" cy="1074144"/>
            </a:xfrm>
            <a:custGeom>
              <a:avLst/>
              <a:gdLst/>
              <a:ahLst/>
              <a:cxnLst/>
              <a:rect l="0" t="0" r="0" b="0"/>
              <a:pathLst>
                <a:path w="2040874" h="1074144">
                  <a:moveTo>
                    <a:pt x="0" y="0"/>
                  </a:moveTo>
                  <a:lnTo>
                    <a:pt x="2040874" y="0"/>
                  </a:lnTo>
                  <a:lnTo>
                    <a:pt x="2040874" y="1074144"/>
                  </a:lnTo>
                  <a:lnTo>
                    <a:pt x="0" y="1074144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11755" y="2148280"/>
              <a:ext cx="2040874" cy="1074144"/>
            </a:xfrm>
            <a:custGeom>
              <a:avLst/>
              <a:gdLst/>
              <a:ahLst/>
              <a:cxnLst/>
              <a:rect l="0" t="0" r="0" b="0"/>
              <a:pathLst>
                <a:path w="2040874" h="1074144">
                  <a:moveTo>
                    <a:pt x="0" y="1074144"/>
                  </a:moveTo>
                  <a:lnTo>
                    <a:pt x="0" y="0"/>
                  </a:lnTo>
                  <a:lnTo>
                    <a:pt x="2040874" y="0"/>
                  </a:lnTo>
                  <a:lnTo>
                    <a:pt x="2040874" y="1074144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381787" y="3659493"/>
            <a:ext cx="134233" cy="1611216"/>
            <a:chOff x="2327313" y="3222424"/>
            <a:chExt cx="134233" cy="1611216"/>
          </a:xfrm>
        </p:grpSpPr>
        <p:sp>
          <p:nvSpPr>
            <p:cNvPr id="11" name="Rounded Rectangle 10"/>
            <p:cNvSpPr/>
            <p:nvPr/>
          </p:nvSpPr>
          <p:spPr>
            <a:xfrm>
              <a:off x="2327313" y="3222424"/>
              <a:ext cx="125316" cy="1611216"/>
            </a:xfrm>
            <a:custGeom>
              <a:avLst/>
              <a:gdLst/>
              <a:ahLst/>
              <a:cxnLst/>
              <a:rect l="0" t="0" r="0" b="0"/>
              <a:pathLst>
                <a:path w="125316" h="1611216">
                  <a:moveTo>
                    <a:pt x="125316" y="1611216"/>
                  </a:moveTo>
                  <a:lnTo>
                    <a:pt x="0" y="1611216"/>
                  </a:lnTo>
                  <a:lnTo>
                    <a:pt x="0" y="0"/>
                  </a:lnTo>
                  <a:lnTo>
                    <a:pt x="125316" y="0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452595" y="3222424"/>
              <a:ext cx="8951" cy="1611216"/>
            </a:xfrm>
            <a:custGeom>
              <a:avLst/>
              <a:gdLst/>
              <a:ahLst/>
              <a:cxnLst/>
              <a:rect l="0" t="0" r="0" b="0"/>
              <a:pathLst>
                <a:path w="8951" h="1611216">
                  <a:moveTo>
                    <a:pt x="0" y="1611216"/>
                  </a:moveTo>
                  <a:lnTo>
                    <a:pt x="0" y="0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340912" y="3659493"/>
            <a:ext cx="2040874" cy="1288973"/>
            <a:chOff x="286438" y="3222424"/>
            <a:chExt cx="2040874" cy="1288973"/>
          </a:xfrm>
        </p:grpSpPr>
        <p:sp>
          <p:nvSpPr>
            <p:cNvPr id="14" name="Rounded Rectangle 13"/>
            <p:cNvSpPr/>
            <p:nvPr/>
          </p:nvSpPr>
          <p:spPr>
            <a:xfrm>
              <a:off x="286438" y="3222424"/>
              <a:ext cx="2040874" cy="1288973"/>
            </a:xfrm>
            <a:custGeom>
              <a:avLst/>
              <a:gdLst/>
              <a:ahLst/>
              <a:cxnLst/>
              <a:rect l="0" t="0" r="0" b="0"/>
              <a:pathLst>
                <a:path w="2040874" h="1288973">
                  <a:moveTo>
                    <a:pt x="0" y="0"/>
                  </a:moveTo>
                  <a:lnTo>
                    <a:pt x="2040874" y="0"/>
                  </a:lnTo>
                  <a:lnTo>
                    <a:pt x="2040874" y="1288973"/>
                  </a:lnTo>
                  <a:lnTo>
                    <a:pt x="0" y="1288973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86438" y="3222424"/>
              <a:ext cx="2040874" cy="1288973"/>
            </a:xfrm>
            <a:custGeom>
              <a:avLst/>
              <a:gdLst/>
              <a:ahLst/>
              <a:cxnLst/>
              <a:rect l="0" t="0" r="0" b="0"/>
              <a:pathLst>
                <a:path w="2040874" h="1288973">
                  <a:moveTo>
                    <a:pt x="1915557" y="1288973"/>
                  </a:moveTo>
                  <a:lnTo>
                    <a:pt x="0" y="1288973"/>
                  </a:lnTo>
                  <a:lnTo>
                    <a:pt x="0" y="0"/>
                  </a:lnTo>
                  <a:lnTo>
                    <a:pt x="2040874" y="0"/>
                  </a:lnTo>
                  <a:lnTo>
                    <a:pt x="2040874" y="1288973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256470" y="4411395"/>
            <a:ext cx="125316" cy="859315"/>
            <a:chOff x="2201996" y="3974326"/>
            <a:chExt cx="125316" cy="859315"/>
          </a:xfrm>
        </p:grpSpPr>
        <p:sp>
          <p:nvSpPr>
            <p:cNvPr id="17" name="Rounded Rectangle 16"/>
            <p:cNvSpPr/>
            <p:nvPr/>
          </p:nvSpPr>
          <p:spPr>
            <a:xfrm>
              <a:off x="2201996" y="3974326"/>
              <a:ext cx="125316" cy="859315"/>
            </a:xfrm>
            <a:custGeom>
              <a:avLst/>
              <a:gdLst/>
              <a:ahLst/>
              <a:cxnLst/>
              <a:rect l="0" t="0" r="0" b="0"/>
              <a:pathLst>
                <a:path w="125316" h="859315">
                  <a:moveTo>
                    <a:pt x="125316" y="859315"/>
                  </a:moveTo>
                  <a:lnTo>
                    <a:pt x="0" y="859315"/>
                  </a:lnTo>
                  <a:lnTo>
                    <a:pt x="0" y="0"/>
                  </a:lnTo>
                  <a:lnTo>
                    <a:pt x="125316" y="0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201996" y="3974326"/>
              <a:ext cx="125283" cy="859315"/>
            </a:xfrm>
            <a:custGeom>
              <a:avLst/>
              <a:gdLst/>
              <a:ahLst/>
              <a:cxnLst/>
              <a:rect l="0" t="0" r="0" b="0"/>
              <a:pathLst>
                <a:path w="125283" h="859315">
                  <a:moveTo>
                    <a:pt x="125283" y="0"/>
                  </a:moveTo>
                  <a:lnTo>
                    <a:pt x="125283" y="859315"/>
                  </a:lnTo>
                  <a:moveTo>
                    <a:pt x="0" y="859315"/>
                  </a:moveTo>
                  <a:lnTo>
                    <a:pt x="0" y="537072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632420" y="2907592"/>
            <a:ext cx="2040874" cy="859315"/>
            <a:chOff x="2577946" y="2470523"/>
            <a:chExt cx="2040874" cy="859315"/>
          </a:xfrm>
        </p:grpSpPr>
        <p:sp>
          <p:nvSpPr>
            <p:cNvPr id="20" name="Rounded Rectangle 19"/>
            <p:cNvSpPr/>
            <p:nvPr/>
          </p:nvSpPr>
          <p:spPr>
            <a:xfrm>
              <a:off x="2577946" y="2470523"/>
              <a:ext cx="2040874" cy="859315"/>
            </a:xfrm>
            <a:custGeom>
              <a:avLst/>
              <a:gdLst/>
              <a:ahLst/>
              <a:cxnLst/>
              <a:rect l="0" t="0" r="0" b="0"/>
              <a:pathLst>
                <a:path w="2040874" h="859315">
                  <a:moveTo>
                    <a:pt x="0" y="0"/>
                  </a:moveTo>
                  <a:lnTo>
                    <a:pt x="2040874" y="0"/>
                  </a:lnTo>
                  <a:lnTo>
                    <a:pt x="2040874" y="859315"/>
                  </a:lnTo>
                  <a:lnTo>
                    <a:pt x="0" y="859315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577946" y="2470523"/>
              <a:ext cx="2040874" cy="859315"/>
            </a:xfrm>
            <a:custGeom>
              <a:avLst/>
              <a:gdLst/>
              <a:ahLst/>
              <a:cxnLst/>
              <a:rect l="0" t="0" r="0" b="0"/>
              <a:pathLst>
                <a:path w="2040874" h="859315">
                  <a:moveTo>
                    <a:pt x="0" y="859315"/>
                  </a:moveTo>
                  <a:lnTo>
                    <a:pt x="0" y="0"/>
                  </a:lnTo>
                  <a:lnTo>
                    <a:pt x="2040874" y="0"/>
                  </a:lnTo>
                  <a:lnTo>
                    <a:pt x="2040874" y="859315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32420" y="3766908"/>
            <a:ext cx="125316" cy="1503802"/>
            <a:chOff x="2577946" y="3329839"/>
            <a:chExt cx="125316" cy="1503802"/>
          </a:xfrm>
        </p:grpSpPr>
        <p:sp>
          <p:nvSpPr>
            <p:cNvPr id="23" name="Rounded Rectangle 22"/>
            <p:cNvSpPr/>
            <p:nvPr/>
          </p:nvSpPr>
          <p:spPr>
            <a:xfrm>
              <a:off x="2577946" y="3329839"/>
              <a:ext cx="125316" cy="1503802"/>
            </a:xfrm>
            <a:custGeom>
              <a:avLst/>
              <a:gdLst/>
              <a:ahLst/>
              <a:cxnLst/>
              <a:rect l="0" t="0" r="0" b="0"/>
              <a:pathLst>
                <a:path w="125316" h="1503802">
                  <a:moveTo>
                    <a:pt x="0" y="0"/>
                  </a:moveTo>
                  <a:lnTo>
                    <a:pt x="125316" y="0"/>
                  </a:lnTo>
                  <a:lnTo>
                    <a:pt x="125316" y="1503802"/>
                  </a:lnTo>
                  <a:lnTo>
                    <a:pt x="0" y="1503802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77981" y="3329839"/>
              <a:ext cx="8951" cy="1503802"/>
            </a:xfrm>
            <a:custGeom>
              <a:avLst/>
              <a:gdLst/>
              <a:ahLst/>
              <a:cxnLst/>
              <a:rect l="0" t="0" r="0" b="0"/>
              <a:pathLst>
                <a:path w="8951" h="1503802">
                  <a:moveTo>
                    <a:pt x="0" y="1503802"/>
                  </a:moveTo>
                  <a:lnTo>
                    <a:pt x="0" y="0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757737" y="3766908"/>
            <a:ext cx="2040874" cy="1074144"/>
            <a:chOff x="2703263" y="3329839"/>
            <a:chExt cx="2040874" cy="1074144"/>
          </a:xfrm>
        </p:grpSpPr>
        <p:sp>
          <p:nvSpPr>
            <p:cNvPr id="26" name="Rounded Rectangle 25"/>
            <p:cNvSpPr/>
            <p:nvPr/>
          </p:nvSpPr>
          <p:spPr>
            <a:xfrm>
              <a:off x="2703263" y="3329839"/>
              <a:ext cx="2040874" cy="1074144"/>
            </a:xfrm>
            <a:custGeom>
              <a:avLst/>
              <a:gdLst/>
              <a:ahLst/>
              <a:cxnLst/>
              <a:rect l="0" t="0" r="0" b="0"/>
              <a:pathLst>
                <a:path w="2040874" h="1074144">
                  <a:moveTo>
                    <a:pt x="0" y="0"/>
                  </a:moveTo>
                  <a:lnTo>
                    <a:pt x="2040874" y="0"/>
                  </a:lnTo>
                  <a:lnTo>
                    <a:pt x="2040874" y="1074144"/>
                  </a:lnTo>
                  <a:lnTo>
                    <a:pt x="0" y="1074144"/>
                  </a:ln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03263" y="3329839"/>
              <a:ext cx="2040874" cy="1074144"/>
            </a:xfrm>
            <a:custGeom>
              <a:avLst/>
              <a:gdLst/>
              <a:ahLst/>
              <a:cxnLst/>
              <a:rect l="0" t="0" r="0" b="0"/>
              <a:pathLst>
                <a:path w="2040874" h="1074144">
                  <a:moveTo>
                    <a:pt x="0" y="1074144"/>
                  </a:moveTo>
                  <a:lnTo>
                    <a:pt x="0" y="0"/>
                  </a:lnTo>
                  <a:lnTo>
                    <a:pt x="2040874" y="0"/>
                  </a:lnTo>
                  <a:lnTo>
                    <a:pt x="2040874" y="1074144"/>
                  </a:lnTo>
                  <a:lnTo>
                    <a:pt x="125316" y="1074144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757737" y="4518809"/>
            <a:ext cx="125317" cy="751901"/>
            <a:chOff x="2703263" y="4081740"/>
            <a:chExt cx="125317" cy="751901"/>
          </a:xfrm>
        </p:grpSpPr>
        <p:sp>
          <p:nvSpPr>
            <p:cNvPr id="29" name="Rounded Rectangle 28"/>
            <p:cNvSpPr/>
            <p:nvPr/>
          </p:nvSpPr>
          <p:spPr>
            <a:xfrm>
              <a:off x="2703263" y="4081740"/>
              <a:ext cx="125316" cy="751901"/>
            </a:xfrm>
            <a:custGeom>
              <a:avLst/>
              <a:gdLst/>
              <a:ahLst/>
              <a:cxnLst/>
              <a:rect l="0" t="0" r="0" b="0"/>
              <a:pathLst>
                <a:path w="125316" h="751901">
                  <a:moveTo>
                    <a:pt x="0" y="0"/>
                  </a:moveTo>
                  <a:lnTo>
                    <a:pt x="125316" y="0"/>
                  </a:lnTo>
                  <a:lnTo>
                    <a:pt x="125316" y="751901"/>
                  </a:lnTo>
                  <a:lnTo>
                    <a:pt x="0" y="751901"/>
                  </a:ln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703298" y="4081740"/>
              <a:ext cx="125282" cy="751901"/>
            </a:xfrm>
            <a:custGeom>
              <a:avLst/>
              <a:gdLst/>
              <a:ahLst/>
              <a:cxnLst/>
              <a:rect l="0" t="0" r="0" b="0"/>
              <a:pathLst>
                <a:path w="125282" h="751901">
                  <a:moveTo>
                    <a:pt x="0" y="751901"/>
                  </a:moveTo>
                  <a:lnTo>
                    <a:pt x="0" y="0"/>
                  </a:lnTo>
                  <a:moveTo>
                    <a:pt x="125282" y="751901"/>
                  </a:moveTo>
                  <a:lnTo>
                    <a:pt x="125282" y="322243"/>
                  </a:lnTo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256470" y="5270710"/>
            <a:ext cx="626584" cy="680292"/>
            <a:chOff x="2201996" y="4833641"/>
            <a:chExt cx="626584" cy="680292"/>
          </a:xfrm>
        </p:grpSpPr>
        <p:sp>
          <p:nvSpPr>
            <p:cNvPr id="32" name="Rounded Rectangle 31"/>
            <p:cNvSpPr/>
            <p:nvPr/>
          </p:nvSpPr>
          <p:spPr>
            <a:xfrm>
              <a:off x="2410844" y="5290153"/>
              <a:ext cx="208922" cy="223780"/>
            </a:xfrm>
            <a:custGeom>
              <a:avLst/>
              <a:gdLst/>
              <a:ahLst/>
              <a:cxnLst/>
              <a:rect l="0" t="0" r="0" b="0"/>
              <a:pathLst>
                <a:path w="208922" h="223780">
                  <a:moveTo>
                    <a:pt x="208922" y="0"/>
                  </a:moveTo>
                  <a:lnTo>
                    <a:pt x="104538" y="223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201996" y="4833641"/>
              <a:ext cx="626584" cy="456511"/>
            </a:xfrm>
            <a:custGeom>
              <a:avLst/>
              <a:gdLst/>
              <a:ahLst/>
              <a:cxnLst/>
              <a:rect l="0" t="0" r="0" b="0"/>
              <a:pathLst>
                <a:path w="626584" h="456511">
                  <a:moveTo>
                    <a:pt x="417731" y="456511"/>
                  </a:moveTo>
                  <a:lnTo>
                    <a:pt x="208858" y="456511"/>
                  </a:lnTo>
                  <a:lnTo>
                    <a:pt x="0" y="0"/>
                  </a:lnTo>
                  <a:lnTo>
                    <a:pt x="626584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410844" y="5290153"/>
              <a:ext cx="208922" cy="223780"/>
            </a:xfrm>
            <a:custGeom>
              <a:avLst/>
              <a:gdLst/>
              <a:ahLst/>
              <a:cxnLst/>
              <a:rect l="0" t="0" r="0" b="0"/>
              <a:pathLst>
                <a:path w="208922" h="223780">
                  <a:moveTo>
                    <a:pt x="208922" y="0"/>
                  </a:moveTo>
                  <a:lnTo>
                    <a:pt x="104538" y="22378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201996" y="4833641"/>
              <a:ext cx="626584" cy="456511"/>
            </a:xfrm>
            <a:custGeom>
              <a:avLst/>
              <a:gdLst/>
              <a:ahLst/>
              <a:cxnLst/>
              <a:rect l="0" t="0" r="0" b="0"/>
              <a:pathLst>
                <a:path w="626584" h="456511">
                  <a:moveTo>
                    <a:pt x="417731" y="456511"/>
                  </a:moveTo>
                  <a:lnTo>
                    <a:pt x="208858" y="456511"/>
                  </a:lnTo>
                  <a:lnTo>
                    <a:pt x="0" y="0"/>
                  </a:lnTo>
                  <a:lnTo>
                    <a:pt x="626584" y="0"/>
                  </a:lnTo>
                  <a:close/>
                </a:path>
              </a:pathLst>
            </a:custGeom>
            <a:noFill/>
            <a:ln w="13426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187395" y="3032909"/>
            <a:ext cx="1315827" cy="26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C2C2C"/>
                </a:solidFill>
                <a:latin typeface="Roboto"/>
              </a:rPr>
              <a:t>Orange Money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86697" y="3243262"/>
            <a:ext cx="1450095" cy="375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2C2C2C"/>
                </a:solidFill>
                <a:latin typeface="Roboto"/>
              </a:rPr>
              <a:t>Offre la possibilité de
payer en espèces.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87395" y="3350677"/>
            <a:ext cx="1503802" cy="375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2C2C2C"/>
                </a:solidFill>
                <a:latin typeface="Roboto"/>
              </a:rPr>
              <a:t>Facilite les paiements
mobiles via Orange.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81803" y="3784810"/>
            <a:ext cx="805608" cy="526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2C2C2C"/>
                </a:solidFill>
                <a:latin typeface="Roboto"/>
              </a:rPr>
              <a:t>Transfert
Bancaire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43328" y="2710666"/>
            <a:ext cx="1100998" cy="526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2C2C2C"/>
                </a:solidFill>
                <a:latin typeface="Roboto"/>
              </a:rPr>
              <a:t>Paiement en
Espèces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825441" y="1981143"/>
            <a:ext cx="1436668" cy="563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2C2C2C"/>
                </a:solidFill>
                <a:latin typeface="Roboto"/>
              </a:rPr>
              <a:t>Permet les
transactions mobiles
avec Wave.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12712" y="3892225"/>
            <a:ext cx="1181559" cy="526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C2C2C"/>
                </a:solidFill>
                <a:latin typeface="Roboto"/>
              </a:rPr>
              <a:t>Paiement par
Carte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42865" y="1636521"/>
            <a:ext cx="510218" cy="26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2C2C2C"/>
                </a:solidFill>
                <a:latin typeface="Roboto"/>
              </a:rPr>
              <a:t>Wave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42313" y="906998"/>
            <a:ext cx="3235860" cy="3132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F4F4F4"/>
                </a:solidFill>
                <a:latin typeface="Roboto"/>
              </a:rPr>
              <a:t>Options de Paiement Unifiées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12712" y="4424822"/>
            <a:ext cx="1490375" cy="375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2C2C2C"/>
                </a:solidFill>
                <a:latin typeface="Roboto"/>
              </a:rPr>
              <a:t>Accepte les cartes de
crédit et de débit.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24949" y="4344261"/>
            <a:ext cx="1476948" cy="563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>
                <a:solidFill>
                  <a:srgbClr val="2C2C2C"/>
                </a:solidFill>
                <a:latin typeface="Roboto"/>
              </a:rPr>
              <a:t>Permet les paiements
directs via les
banques.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776759" y="3035147"/>
            <a:ext cx="248395" cy="282082"/>
          </a:xfrm>
          <a:custGeom>
            <a:avLst/>
            <a:gdLst/>
            <a:ahLst/>
            <a:cxnLst/>
            <a:rect l="0" t="0" r="0" b="0"/>
            <a:pathLst>
              <a:path w="248395" h="282082">
                <a:moveTo>
                  <a:pt x="0" y="147694"/>
                </a:moveTo>
                <a:lnTo>
                  <a:pt x="40280" y="147694"/>
                </a:lnTo>
                <a:cubicBezTo>
                  <a:pt x="42095" y="147574"/>
                  <a:pt x="43873" y="148243"/>
                  <a:pt x="45159" y="149529"/>
                </a:cubicBezTo>
                <a:cubicBezTo>
                  <a:pt x="46445" y="150815"/>
                  <a:pt x="47113" y="152593"/>
                  <a:pt x="46993" y="154408"/>
                </a:cubicBezTo>
                <a:lnTo>
                  <a:pt x="46993" y="275249"/>
                </a:lnTo>
                <a:cubicBezTo>
                  <a:pt x="47113" y="277064"/>
                  <a:pt x="46445" y="278842"/>
                  <a:pt x="45159" y="280128"/>
                </a:cubicBezTo>
                <a:cubicBezTo>
                  <a:pt x="43873" y="281414"/>
                  <a:pt x="42095" y="282082"/>
                  <a:pt x="40280" y="281962"/>
                </a:cubicBezTo>
                <a:lnTo>
                  <a:pt x="0" y="281962"/>
                </a:lnTo>
                <a:moveTo>
                  <a:pt x="102446" y="129837"/>
                </a:moveTo>
                <a:lnTo>
                  <a:pt x="77204" y="161121"/>
                </a:lnTo>
                <a:cubicBezTo>
                  <a:pt x="73944" y="165237"/>
                  <a:pt x="69026" y="167696"/>
                  <a:pt x="63777" y="167835"/>
                </a:cubicBezTo>
                <a:lnTo>
                  <a:pt x="46993" y="167835"/>
                </a:lnTo>
                <a:moveTo>
                  <a:pt x="120841" y="161121"/>
                </a:moveTo>
                <a:lnTo>
                  <a:pt x="228255" y="161121"/>
                </a:lnTo>
                <a:cubicBezTo>
                  <a:pt x="241682" y="161121"/>
                  <a:pt x="248395" y="167835"/>
                  <a:pt x="248395" y="174548"/>
                </a:cubicBezTo>
                <a:cubicBezTo>
                  <a:pt x="245856" y="206123"/>
                  <a:pt x="241372" y="237512"/>
                  <a:pt x="234969" y="268536"/>
                </a:cubicBezTo>
                <a:cubicBezTo>
                  <a:pt x="230672" y="281291"/>
                  <a:pt x="224630" y="281962"/>
                  <a:pt x="214828" y="281962"/>
                </a:cubicBezTo>
                <a:lnTo>
                  <a:pt x="117484" y="281962"/>
                </a:lnTo>
                <a:cubicBezTo>
                  <a:pt x="101640" y="281962"/>
                  <a:pt x="73847" y="268536"/>
                  <a:pt x="46993" y="248395"/>
                </a:cubicBezTo>
                <a:moveTo>
                  <a:pt x="184618" y="0"/>
                </a:moveTo>
                <a:lnTo>
                  <a:pt x="91705" y="0"/>
                </a:lnTo>
                <a:cubicBezTo>
                  <a:pt x="89760" y="17"/>
                  <a:pt x="87911" y="844"/>
                  <a:pt x="86602" y="2282"/>
                </a:cubicBezTo>
                <a:cubicBezTo>
                  <a:pt x="85339" y="3765"/>
                  <a:pt x="84798" y="5732"/>
                  <a:pt x="85125" y="7653"/>
                </a:cubicBezTo>
                <a:lnTo>
                  <a:pt x="104057" y="140981"/>
                </a:lnTo>
                <a:moveTo>
                  <a:pt x="137624" y="161121"/>
                </a:moveTo>
                <a:lnTo>
                  <a:pt x="125003" y="34238"/>
                </a:lnTo>
                <a:cubicBezTo>
                  <a:pt x="124770" y="32319"/>
                  <a:pt x="125411" y="30397"/>
                  <a:pt x="126749" y="29001"/>
                </a:cubicBezTo>
                <a:cubicBezTo>
                  <a:pt x="128039" y="27633"/>
                  <a:pt x="129836" y="26857"/>
                  <a:pt x="131716" y="26853"/>
                </a:cubicBezTo>
                <a:lnTo>
                  <a:pt x="240608" y="26853"/>
                </a:lnTo>
                <a:cubicBezTo>
                  <a:pt x="242552" y="26870"/>
                  <a:pt x="244401" y="27698"/>
                  <a:pt x="245710" y="29136"/>
                </a:cubicBezTo>
                <a:cubicBezTo>
                  <a:pt x="246973" y="30619"/>
                  <a:pt x="247514" y="32586"/>
                  <a:pt x="247187" y="34506"/>
                </a:cubicBezTo>
                <a:lnTo>
                  <a:pt x="228255" y="161121"/>
                </a:lnTo>
                <a:moveTo>
                  <a:pt x="169312" y="97344"/>
                </a:moveTo>
                <a:cubicBezTo>
                  <a:pt x="169312" y="106613"/>
                  <a:pt x="176826" y="114127"/>
                  <a:pt x="186095" y="114127"/>
                </a:cubicBezTo>
                <a:cubicBezTo>
                  <a:pt x="195364" y="114127"/>
                  <a:pt x="202879" y="106613"/>
                  <a:pt x="202879" y="97344"/>
                </a:cubicBezTo>
                <a:cubicBezTo>
                  <a:pt x="202879" y="88075"/>
                  <a:pt x="195364" y="80560"/>
                  <a:pt x="186095" y="80560"/>
                </a:cubicBezTo>
                <a:cubicBezTo>
                  <a:pt x="176826" y="80560"/>
                  <a:pt x="169312" y="88075"/>
                  <a:pt x="169312" y="97344"/>
                </a:cubicBezTo>
              </a:path>
            </a:pathLst>
          </a:custGeom>
          <a:noFill/>
          <a:ln w="1342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3952129" y="3766908"/>
            <a:ext cx="314835" cy="315529"/>
          </a:xfrm>
          <a:custGeom>
            <a:avLst/>
            <a:gdLst/>
            <a:ahLst/>
            <a:cxnLst/>
            <a:rect l="0" t="0" r="0" b="0"/>
            <a:pathLst>
              <a:path w="314835" h="315529">
                <a:moveTo>
                  <a:pt x="222694" y="129252"/>
                </a:moveTo>
                <a:cubicBezTo>
                  <a:pt x="225752" y="126193"/>
                  <a:pt x="229382" y="123767"/>
                  <a:pt x="233378" y="122112"/>
                </a:cubicBezTo>
                <a:cubicBezTo>
                  <a:pt x="237373" y="120457"/>
                  <a:pt x="241655" y="119605"/>
                  <a:pt x="245980" y="119605"/>
                </a:cubicBezTo>
                <a:cubicBezTo>
                  <a:pt x="250305" y="119605"/>
                  <a:pt x="254588" y="120457"/>
                  <a:pt x="258584" y="122112"/>
                </a:cubicBezTo>
                <a:cubicBezTo>
                  <a:pt x="262578" y="123767"/>
                  <a:pt x="266209" y="126193"/>
                  <a:pt x="269267" y="129252"/>
                </a:cubicBezTo>
                <a:moveTo>
                  <a:pt x="200875" y="101076"/>
                </a:moveTo>
                <a:cubicBezTo>
                  <a:pt x="212835" y="89118"/>
                  <a:pt x="229055" y="82399"/>
                  <a:pt x="245968" y="82399"/>
                </a:cubicBezTo>
                <a:cubicBezTo>
                  <a:pt x="262880" y="82399"/>
                  <a:pt x="279100" y="89118"/>
                  <a:pt x="291059" y="101076"/>
                </a:cubicBezTo>
                <a:moveTo>
                  <a:pt x="177103" y="75517"/>
                </a:moveTo>
                <a:cubicBezTo>
                  <a:pt x="195368" y="57254"/>
                  <a:pt x="220140" y="46993"/>
                  <a:pt x="245969" y="46993"/>
                </a:cubicBezTo>
                <a:cubicBezTo>
                  <a:pt x="271800" y="46993"/>
                  <a:pt x="296571" y="57254"/>
                  <a:pt x="314835" y="75518"/>
                </a:cubicBezTo>
                <a:moveTo>
                  <a:pt x="0" y="0"/>
                </a:moveTo>
                <a:moveTo>
                  <a:pt x="192360" y="280729"/>
                </a:moveTo>
                <a:cubicBezTo>
                  <a:pt x="187745" y="278039"/>
                  <a:pt x="183917" y="274186"/>
                  <a:pt x="181257" y="269553"/>
                </a:cubicBezTo>
                <a:cubicBezTo>
                  <a:pt x="178596" y="264922"/>
                  <a:pt x="177198" y="259673"/>
                  <a:pt x="177201" y="254331"/>
                </a:cubicBezTo>
                <a:lnTo>
                  <a:pt x="177201" y="183908"/>
                </a:lnTo>
                <a:cubicBezTo>
                  <a:pt x="177198" y="181220"/>
                  <a:pt x="177905" y="178577"/>
                  <a:pt x="179250" y="176249"/>
                </a:cubicBezTo>
                <a:cubicBezTo>
                  <a:pt x="180595" y="173921"/>
                  <a:pt x="182532" y="171990"/>
                  <a:pt x="184862" y="170650"/>
                </a:cubicBezTo>
                <a:cubicBezTo>
                  <a:pt x="187195" y="169312"/>
                  <a:pt x="189838" y="168611"/>
                  <a:pt x="192526" y="168621"/>
                </a:cubicBezTo>
                <a:cubicBezTo>
                  <a:pt x="195216" y="168632"/>
                  <a:pt x="197854" y="169352"/>
                  <a:pt x="200174" y="170709"/>
                </a:cubicBezTo>
                <a:lnTo>
                  <a:pt x="253707" y="201927"/>
                </a:lnTo>
                <a:cubicBezTo>
                  <a:pt x="258319" y="204620"/>
                  <a:pt x="262146" y="208474"/>
                  <a:pt x="264806" y="213104"/>
                </a:cubicBezTo>
                <a:cubicBezTo>
                  <a:pt x="267465" y="217737"/>
                  <a:pt x="268866" y="222984"/>
                  <a:pt x="268866" y="228324"/>
                </a:cubicBezTo>
                <a:lnTo>
                  <a:pt x="268866" y="298761"/>
                </a:lnTo>
                <a:cubicBezTo>
                  <a:pt x="268866" y="301449"/>
                  <a:pt x="268157" y="304087"/>
                  <a:pt x="266810" y="306413"/>
                </a:cubicBezTo>
                <a:cubicBezTo>
                  <a:pt x="265464" y="308738"/>
                  <a:pt x="263529" y="310668"/>
                  <a:pt x="261198" y="312006"/>
                </a:cubicBezTo>
                <a:cubicBezTo>
                  <a:pt x="258868" y="313345"/>
                  <a:pt x="256226" y="314046"/>
                  <a:pt x="253539" y="314038"/>
                </a:cubicBezTo>
                <a:cubicBezTo>
                  <a:pt x="250853" y="314030"/>
                  <a:pt x="248214" y="313313"/>
                  <a:pt x="245893" y="311959"/>
                </a:cubicBezTo>
                <a:lnTo>
                  <a:pt x="192360" y="280729"/>
                </a:lnTo>
                <a:close/>
                <a:moveTo>
                  <a:pt x="309510" y="283560"/>
                </a:moveTo>
                <a:lnTo>
                  <a:pt x="309510" y="184202"/>
                </a:lnTo>
                <a:cubicBezTo>
                  <a:pt x="309459" y="182140"/>
                  <a:pt x="309003" y="180108"/>
                  <a:pt x="308165" y="178223"/>
                </a:cubicBezTo>
                <a:cubicBezTo>
                  <a:pt x="307327" y="176336"/>
                  <a:pt x="306124" y="174635"/>
                  <a:pt x="304627" y="173216"/>
                </a:cubicBezTo>
                <a:cubicBezTo>
                  <a:pt x="303130" y="171797"/>
                  <a:pt x="301368" y="170686"/>
                  <a:pt x="299440" y="169949"/>
                </a:cubicBezTo>
                <a:cubicBezTo>
                  <a:pt x="297513" y="169212"/>
                  <a:pt x="295461" y="168864"/>
                  <a:pt x="293398" y="168922"/>
                </a:cubicBezTo>
                <a:lnTo>
                  <a:pt x="189005" y="168922"/>
                </a:lnTo>
                <a:moveTo>
                  <a:pt x="235998" y="242715"/>
                </a:moveTo>
                <a:cubicBezTo>
                  <a:pt x="233218" y="242715"/>
                  <a:pt x="230963" y="244969"/>
                  <a:pt x="230963" y="247750"/>
                </a:cubicBezTo>
                <a:cubicBezTo>
                  <a:pt x="230963" y="250530"/>
                  <a:pt x="233218" y="252785"/>
                  <a:pt x="235998" y="252785"/>
                </a:cubicBezTo>
                <a:moveTo>
                  <a:pt x="235998" y="252785"/>
                </a:moveTo>
                <a:cubicBezTo>
                  <a:pt x="238779" y="252785"/>
                  <a:pt x="241034" y="250530"/>
                  <a:pt x="241034" y="247750"/>
                </a:cubicBezTo>
                <a:cubicBezTo>
                  <a:pt x="241034" y="244969"/>
                  <a:pt x="238779" y="242715"/>
                  <a:pt x="235998" y="242715"/>
                </a:cubicBezTo>
                <a:moveTo>
                  <a:pt x="141674" y="275249"/>
                </a:moveTo>
                <a:lnTo>
                  <a:pt x="34260" y="275249"/>
                </a:lnTo>
                <a:cubicBezTo>
                  <a:pt x="27138" y="275249"/>
                  <a:pt x="20307" y="272420"/>
                  <a:pt x="15271" y="267384"/>
                </a:cubicBezTo>
                <a:cubicBezTo>
                  <a:pt x="10235" y="262347"/>
                  <a:pt x="7406" y="255517"/>
                  <a:pt x="7406" y="248395"/>
                </a:cubicBezTo>
                <a:lnTo>
                  <a:pt x="7406" y="73847"/>
                </a:lnTo>
                <a:cubicBezTo>
                  <a:pt x="7406" y="66725"/>
                  <a:pt x="10235" y="59895"/>
                  <a:pt x="15271" y="54859"/>
                </a:cubicBezTo>
                <a:cubicBezTo>
                  <a:pt x="20307" y="49823"/>
                  <a:pt x="27138" y="46993"/>
                  <a:pt x="34260" y="46993"/>
                </a:cubicBezTo>
                <a:lnTo>
                  <a:pt x="155673" y="46993"/>
                </a:lnTo>
                <a:moveTo>
                  <a:pt x="157974" y="46993"/>
                </a:moveTo>
                <a:lnTo>
                  <a:pt x="61113" y="46993"/>
                </a:lnTo>
                <a:lnTo>
                  <a:pt x="74540" y="6713"/>
                </a:lnTo>
                <a:lnTo>
                  <a:pt x="168527" y="6713"/>
                </a:lnTo>
                <a:lnTo>
                  <a:pt x="175241" y="26853"/>
                </a:lnTo>
                <a:moveTo>
                  <a:pt x="0" y="0"/>
                </a:moveTo>
                <a:moveTo>
                  <a:pt x="171629" y="306198"/>
                </a:moveTo>
                <a:lnTo>
                  <a:pt x="168527" y="315529"/>
                </a:lnTo>
                <a:lnTo>
                  <a:pt x="74540" y="315529"/>
                </a:lnTo>
                <a:lnTo>
                  <a:pt x="61113" y="275249"/>
                </a:lnTo>
                <a:moveTo>
                  <a:pt x="145919" y="102844"/>
                </a:moveTo>
                <a:lnTo>
                  <a:pt x="136956" y="102844"/>
                </a:lnTo>
                <a:cubicBezTo>
                  <a:pt x="121500" y="102844"/>
                  <a:pt x="106677" y="108984"/>
                  <a:pt x="95748" y="119913"/>
                </a:cubicBezTo>
                <a:cubicBezTo>
                  <a:pt x="84819" y="130842"/>
                  <a:pt x="78679" y="145666"/>
                  <a:pt x="78679" y="161121"/>
                </a:cubicBezTo>
                <a:cubicBezTo>
                  <a:pt x="78679" y="176577"/>
                  <a:pt x="84819" y="191400"/>
                  <a:pt x="95748" y="202329"/>
                </a:cubicBezTo>
                <a:cubicBezTo>
                  <a:pt x="106677" y="213257"/>
                  <a:pt x="121500" y="219398"/>
                  <a:pt x="136956" y="219398"/>
                </a:cubicBezTo>
                <a:lnTo>
                  <a:pt x="145919" y="219398"/>
                </a:lnTo>
                <a:moveTo>
                  <a:pt x="61113" y="143119"/>
                </a:moveTo>
                <a:lnTo>
                  <a:pt x="122472" y="143119"/>
                </a:lnTo>
                <a:moveTo>
                  <a:pt x="61113" y="179124"/>
                </a:moveTo>
                <a:lnTo>
                  <a:pt x="122472" y="179124"/>
                </a:lnTo>
              </a:path>
            </a:pathLst>
          </a:custGeom>
          <a:noFill/>
          <a:ln w="1342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4087516" y="2702833"/>
            <a:ext cx="302103" cy="302103"/>
          </a:xfrm>
          <a:custGeom>
            <a:avLst/>
            <a:gdLst/>
            <a:ahLst/>
            <a:cxnLst/>
            <a:rect l="0" t="0" r="0" b="0"/>
            <a:pathLst>
              <a:path w="302103" h="302103">
                <a:moveTo>
                  <a:pt x="187975" y="214828"/>
                </a:moveTo>
                <a:lnTo>
                  <a:pt x="187975" y="302103"/>
                </a:lnTo>
                <a:lnTo>
                  <a:pt x="53707" y="302103"/>
                </a:lnTo>
                <a:lnTo>
                  <a:pt x="53707" y="134268"/>
                </a:lnTo>
                <a:cubicBezTo>
                  <a:pt x="53707" y="126852"/>
                  <a:pt x="59718" y="120841"/>
                  <a:pt x="67134" y="120841"/>
                </a:cubicBezTo>
                <a:lnTo>
                  <a:pt x="90630" y="120841"/>
                </a:lnTo>
                <a:moveTo>
                  <a:pt x="13426" y="214828"/>
                </a:moveTo>
                <a:lnTo>
                  <a:pt x="53707" y="214828"/>
                </a:lnTo>
                <a:lnTo>
                  <a:pt x="53707" y="214828"/>
                </a:lnTo>
                <a:lnTo>
                  <a:pt x="53707" y="302103"/>
                </a:lnTo>
                <a:lnTo>
                  <a:pt x="53707" y="302103"/>
                </a:lnTo>
                <a:lnTo>
                  <a:pt x="0" y="302103"/>
                </a:lnTo>
                <a:lnTo>
                  <a:pt x="0" y="302103"/>
                </a:lnTo>
                <a:lnTo>
                  <a:pt x="0" y="228255"/>
                </a:lnTo>
                <a:cubicBezTo>
                  <a:pt x="0" y="220840"/>
                  <a:pt x="6011" y="214828"/>
                  <a:pt x="13426" y="214828"/>
                </a:cubicBezTo>
                <a:close/>
                <a:moveTo>
                  <a:pt x="187975" y="214828"/>
                </a:moveTo>
                <a:lnTo>
                  <a:pt x="228255" y="214828"/>
                </a:lnTo>
                <a:cubicBezTo>
                  <a:pt x="235671" y="214828"/>
                  <a:pt x="241682" y="220840"/>
                  <a:pt x="241682" y="228255"/>
                </a:cubicBezTo>
                <a:lnTo>
                  <a:pt x="241682" y="302103"/>
                </a:lnTo>
                <a:lnTo>
                  <a:pt x="241682" y="302103"/>
                </a:lnTo>
                <a:lnTo>
                  <a:pt x="187975" y="302103"/>
                </a:lnTo>
                <a:lnTo>
                  <a:pt x="187975" y="302103"/>
                </a:lnTo>
                <a:lnTo>
                  <a:pt x="187975" y="214828"/>
                </a:lnTo>
                <a:close/>
                <a:moveTo>
                  <a:pt x="127554" y="87274"/>
                </a:moveTo>
                <a:cubicBezTo>
                  <a:pt x="127554" y="39073"/>
                  <a:pt x="166628" y="0"/>
                  <a:pt x="214828" y="0"/>
                </a:cubicBezTo>
                <a:cubicBezTo>
                  <a:pt x="263029" y="0"/>
                  <a:pt x="302103" y="39073"/>
                  <a:pt x="302103" y="87274"/>
                </a:cubicBezTo>
                <a:cubicBezTo>
                  <a:pt x="302103" y="135474"/>
                  <a:pt x="263029" y="174548"/>
                  <a:pt x="214828" y="174548"/>
                </a:cubicBezTo>
                <a:cubicBezTo>
                  <a:pt x="166628" y="174548"/>
                  <a:pt x="127554" y="135474"/>
                  <a:pt x="127554" y="87274"/>
                </a:cubicBezTo>
                <a:moveTo>
                  <a:pt x="167835" y="77204"/>
                </a:moveTo>
                <a:cubicBezTo>
                  <a:pt x="167835" y="79058"/>
                  <a:pt x="169337" y="80560"/>
                  <a:pt x="171191" y="80560"/>
                </a:cubicBezTo>
                <a:cubicBezTo>
                  <a:pt x="173045" y="80560"/>
                  <a:pt x="174548" y="79058"/>
                  <a:pt x="174548" y="77204"/>
                </a:cubicBezTo>
                <a:cubicBezTo>
                  <a:pt x="174548" y="75350"/>
                  <a:pt x="173045" y="73847"/>
                  <a:pt x="171191" y="73847"/>
                </a:cubicBezTo>
                <a:cubicBezTo>
                  <a:pt x="169337" y="73847"/>
                  <a:pt x="167835" y="75350"/>
                  <a:pt x="167835" y="77204"/>
                </a:cubicBezTo>
                <a:moveTo>
                  <a:pt x="255109" y="77204"/>
                </a:moveTo>
                <a:cubicBezTo>
                  <a:pt x="255109" y="79058"/>
                  <a:pt x="256612" y="80560"/>
                  <a:pt x="258466" y="80560"/>
                </a:cubicBezTo>
                <a:cubicBezTo>
                  <a:pt x="260319" y="80560"/>
                  <a:pt x="261822" y="79058"/>
                  <a:pt x="261822" y="77204"/>
                </a:cubicBezTo>
                <a:cubicBezTo>
                  <a:pt x="261822" y="75350"/>
                  <a:pt x="260319" y="73847"/>
                  <a:pt x="258466" y="73847"/>
                </a:cubicBezTo>
                <a:cubicBezTo>
                  <a:pt x="256612" y="73847"/>
                  <a:pt x="255109" y="75350"/>
                  <a:pt x="255109" y="77204"/>
                </a:cubicBezTo>
                <a:moveTo>
                  <a:pt x="185773" y="111925"/>
                </a:moveTo>
                <a:cubicBezTo>
                  <a:pt x="201822" y="127968"/>
                  <a:pt x="227835" y="127968"/>
                  <a:pt x="243884" y="111925"/>
                </a:cubicBezTo>
                <a:moveTo>
                  <a:pt x="139504" y="208451"/>
                </a:moveTo>
                <a:lnTo>
                  <a:pt x="102178" y="208451"/>
                </a:lnTo>
                <a:moveTo>
                  <a:pt x="120841" y="163739"/>
                </a:moveTo>
                <a:lnTo>
                  <a:pt x="102178" y="163739"/>
                </a:lnTo>
                <a:moveTo>
                  <a:pt x="139504" y="253162"/>
                </a:moveTo>
                <a:lnTo>
                  <a:pt x="102178" y="253162"/>
                </a:lnTo>
                <a:moveTo>
                  <a:pt x="187975" y="243763"/>
                </a:moveTo>
                <a:lnTo>
                  <a:pt x="206571" y="243763"/>
                </a:lnTo>
                <a:moveTo>
                  <a:pt x="206571" y="271234"/>
                </a:moveTo>
                <a:lnTo>
                  <a:pt x="187975" y="271234"/>
                </a:lnTo>
                <a:moveTo>
                  <a:pt x="53707" y="243763"/>
                </a:moveTo>
                <a:lnTo>
                  <a:pt x="35111" y="243763"/>
                </a:lnTo>
                <a:moveTo>
                  <a:pt x="53707" y="271234"/>
                </a:moveTo>
                <a:lnTo>
                  <a:pt x="35111" y="271234"/>
                </a:lnTo>
              </a:path>
            </a:pathLst>
          </a:custGeom>
          <a:noFill/>
          <a:ln w="1342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4871865" y="3881036"/>
            <a:ext cx="309563" cy="308816"/>
          </a:xfrm>
          <a:custGeom>
            <a:avLst/>
            <a:gdLst/>
            <a:ahLst/>
            <a:cxnLst/>
            <a:rect l="0" t="0" r="0" b="0"/>
            <a:pathLst>
              <a:path w="309563" h="308816">
                <a:moveTo>
                  <a:pt x="140981" y="243696"/>
                </a:moveTo>
                <a:lnTo>
                  <a:pt x="89556" y="243696"/>
                </a:lnTo>
                <a:cubicBezTo>
                  <a:pt x="77277" y="243697"/>
                  <a:pt x="67281" y="233821"/>
                  <a:pt x="67134" y="221542"/>
                </a:cubicBezTo>
                <a:lnTo>
                  <a:pt x="67134" y="90362"/>
                </a:lnTo>
                <a:cubicBezTo>
                  <a:pt x="67195" y="77869"/>
                  <a:pt x="77074" y="67636"/>
                  <a:pt x="89556" y="67134"/>
                </a:cubicBezTo>
                <a:lnTo>
                  <a:pt x="255109" y="67134"/>
                </a:lnTo>
                <a:cubicBezTo>
                  <a:pt x="267547" y="67640"/>
                  <a:pt x="277346" y="77914"/>
                  <a:pt x="277263" y="90362"/>
                </a:cubicBezTo>
                <a:lnTo>
                  <a:pt x="277263" y="194688"/>
                </a:lnTo>
                <a:moveTo>
                  <a:pt x="213351" y="308816"/>
                </a:moveTo>
                <a:lnTo>
                  <a:pt x="172265" y="247187"/>
                </a:lnTo>
                <a:cubicBezTo>
                  <a:pt x="156019" y="222213"/>
                  <a:pt x="196299" y="213889"/>
                  <a:pt x="214828" y="255377"/>
                </a:cubicBezTo>
                <a:lnTo>
                  <a:pt x="214828" y="147963"/>
                </a:lnTo>
                <a:cubicBezTo>
                  <a:pt x="214828" y="140547"/>
                  <a:pt x="220840" y="134536"/>
                  <a:pt x="228255" y="134536"/>
                </a:cubicBezTo>
                <a:cubicBezTo>
                  <a:pt x="235671" y="134536"/>
                  <a:pt x="241682" y="140547"/>
                  <a:pt x="241682" y="147963"/>
                </a:cubicBezTo>
                <a:lnTo>
                  <a:pt x="241682" y="211740"/>
                </a:lnTo>
                <a:lnTo>
                  <a:pt x="300357" y="229329"/>
                </a:lnTo>
                <a:cubicBezTo>
                  <a:pt x="306063" y="231124"/>
                  <a:pt x="309563" y="236862"/>
                  <a:pt x="308548" y="242756"/>
                </a:cubicBezTo>
                <a:lnTo>
                  <a:pt x="295121" y="308682"/>
                </a:lnTo>
                <a:moveTo>
                  <a:pt x="277263" y="107414"/>
                </a:moveTo>
                <a:lnTo>
                  <a:pt x="67134" y="107414"/>
                </a:lnTo>
                <a:moveTo>
                  <a:pt x="33567" y="73847"/>
                </a:moveTo>
                <a:cubicBezTo>
                  <a:pt x="33567" y="51601"/>
                  <a:pt x="51601" y="33567"/>
                  <a:pt x="73847" y="33567"/>
                </a:cubicBezTo>
                <a:moveTo>
                  <a:pt x="0" y="73847"/>
                </a:moveTo>
                <a:cubicBezTo>
                  <a:pt x="0" y="33062"/>
                  <a:pt x="33062" y="0"/>
                  <a:pt x="73847" y="0"/>
                </a:cubicBezTo>
              </a:path>
            </a:pathLst>
          </a:custGeom>
          <a:noFill/>
          <a:ln w="1342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4209476" y="1620409"/>
            <a:ext cx="310979" cy="315535"/>
          </a:xfrm>
          <a:custGeom>
            <a:avLst/>
            <a:gdLst/>
            <a:ahLst/>
            <a:cxnLst/>
            <a:rect l="0" t="0" r="0" b="0"/>
            <a:pathLst>
              <a:path w="310979" h="315535">
                <a:moveTo>
                  <a:pt x="281962" y="193166"/>
                </a:moveTo>
                <a:lnTo>
                  <a:pt x="281962" y="199611"/>
                </a:lnTo>
                <a:cubicBezTo>
                  <a:pt x="281962" y="221857"/>
                  <a:pt x="263928" y="239892"/>
                  <a:pt x="241682" y="239892"/>
                </a:cubicBezTo>
                <a:lnTo>
                  <a:pt x="214828" y="239892"/>
                </a:lnTo>
                <a:moveTo>
                  <a:pt x="10741" y="57958"/>
                </a:moveTo>
                <a:lnTo>
                  <a:pt x="175756" y="102535"/>
                </a:lnTo>
                <a:cubicBezTo>
                  <a:pt x="198166" y="109133"/>
                  <a:pt x="213881" y="129276"/>
                  <a:pt x="214828" y="152617"/>
                </a:cubicBezTo>
                <a:lnTo>
                  <a:pt x="214828" y="281649"/>
                </a:lnTo>
                <a:cubicBezTo>
                  <a:pt x="215426" y="291593"/>
                  <a:pt x="211127" y="301201"/>
                  <a:pt x="203314" y="307382"/>
                </a:cubicBezTo>
                <a:cubicBezTo>
                  <a:pt x="195502" y="313563"/>
                  <a:pt x="185162" y="315535"/>
                  <a:pt x="175622" y="312665"/>
                </a:cubicBezTo>
                <a:lnTo>
                  <a:pt x="39206" y="277487"/>
                </a:lnTo>
                <a:cubicBezTo>
                  <a:pt x="16778" y="271218"/>
                  <a:pt x="945" y="251210"/>
                  <a:pt x="0" y="227942"/>
                </a:cubicBezTo>
                <a:lnTo>
                  <a:pt x="0" y="85483"/>
                </a:lnTo>
                <a:cubicBezTo>
                  <a:pt x="0" y="63237"/>
                  <a:pt x="18034" y="45203"/>
                  <a:pt x="40280" y="45203"/>
                </a:cubicBezTo>
                <a:lnTo>
                  <a:pt x="114127" y="45203"/>
                </a:lnTo>
                <a:moveTo>
                  <a:pt x="127554" y="219751"/>
                </a:moveTo>
                <a:cubicBezTo>
                  <a:pt x="127554" y="234582"/>
                  <a:pt x="139577" y="246605"/>
                  <a:pt x="154408" y="246605"/>
                </a:cubicBezTo>
                <a:cubicBezTo>
                  <a:pt x="169239" y="246605"/>
                  <a:pt x="181261" y="234582"/>
                  <a:pt x="181261" y="219751"/>
                </a:cubicBezTo>
                <a:cubicBezTo>
                  <a:pt x="181261" y="204921"/>
                  <a:pt x="169239" y="192898"/>
                  <a:pt x="154408" y="192898"/>
                </a:cubicBezTo>
                <a:cubicBezTo>
                  <a:pt x="139577" y="192898"/>
                  <a:pt x="127554" y="204921"/>
                  <a:pt x="127554" y="219751"/>
                </a:cubicBezTo>
                <a:moveTo>
                  <a:pt x="234969" y="45203"/>
                </a:moveTo>
                <a:lnTo>
                  <a:pt x="201402" y="45203"/>
                </a:lnTo>
                <a:lnTo>
                  <a:pt x="201402" y="85483"/>
                </a:lnTo>
                <a:lnTo>
                  <a:pt x="234969" y="85483"/>
                </a:lnTo>
                <a:cubicBezTo>
                  <a:pt x="246092" y="85483"/>
                  <a:pt x="255109" y="76466"/>
                  <a:pt x="255109" y="65343"/>
                </a:cubicBezTo>
                <a:cubicBezTo>
                  <a:pt x="255109" y="54220"/>
                  <a:pt x="246092" y="45203"/>
                  <a:pt x="234969" y="45203"/>
                </a:cubicBezTo>
                <a:close/>
                <a:moveTo>
                  <a:pt x="248395" y="120527"/>
                </a:moveTo>
                <a:cubicBezTo>
                  <a:pt x="254537" y="114945"/>
                  <a:pt x="256626" y="106167"/>
                  <a:pt x="253656" y="98417"/>
                </a:cubicBezTo>
                <a:cubicBezTo>
                  <a:pt x="250687" y="90667"/>
                  <a:pt x="243268" y="85532"/>
                  <a:pt x="234969" y="85483"/>
                </a:cubicBezTo>
                <a:lnTo>
                  <a:pt x="201402" y="85483"/>
                </a:lnTo>
                <a:moveTo>
                  <a:pt x="208115" y="45203"/>
                </a:moveTo>
                <a:lnTo>
                  <a:pt x="208115" y="31776"/>
                </a:lnTo>
                <a:moveTo>
                  <a:pt x="234969" y="45203"/>
                </a:moveTo>
                <a:lnTo>
                  <a:pt x="234969" y="31776"/>
                </a:lnTo>
                <a:moveTo>
                  <a:pt x="138430" y="65343"/>
                </a:moveTo>
                <a:cubicBezTo>
                  <a:pt x="151258" y="25230"/>
                  <a:pt x="190903" y="0"/>
                  <a:pt x="232674" y="5364"/>
                </a:cubicBezTo>
                <a:cubicBezTo>
                  <a:pt x="274446" y="10729"/>
                  <a:pt x="306428" y="45159"/>
                  <a:pt x="308703" y="87212"/>
                </a:cubicBezTo>
                <a:cubicBezTo>
                  <a:pt x="310979" y="129265"/>
                  <a:pt x="282899" y="166944"/>
                  <a:pt x="241951" y="176786"/>
                </a:cubicBezTo>
              </a:path>
            </a:pathLst>
          </a:custGeom>
          <a:noFill/>
          <a:ln w="13426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4584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2758344" y="3801554"/>
            <a:ext cx="3429000" cy="1143000"/>
            <a:chOff x="2400299" y="2516758"/>
            <a:chExt cx="3429000" cy="1143000"/>
          </a:xfrm>
        </p:grpSpPr>
        <p:sp>
          <p:nvSpPr>
            <p:cNvPr id="2" name="Rounded Rectangle 1"/>
            <p:cNvSpPr/>
            <p:nvPr/>
          </p:nvSpPr>
          <p:spPr>
            <a:xfrm>
              <a:off x="2400299" y="2516758"/>
              <a:ext cx="3429000" cy="1143000"/>
            </a:xfrm>
            <a:custGeom>
              <a:avLst/>
              <a:gdLst/>
              <a:ahLst/>
              <a:cxnLst/>
              <a:rect l="0" t="0" r="0" b="0"/>
              <a:pathLst>
                <a:path w="3429000" h="1143000">
                  <a:moveTo>
                    <a:pt x="3429000" y="457122"/>
                  </a:moveTo>
                  <a:lnTo>
                    <a:pt x="3429000" y="457277"/>
                  </a:lnTo>
                  <a:cubicBezTo>
                    <a:pt x="3294960" y="457277"/>
                    <a:pt x="3166644" y="511602"/>
                    <a:pt x="3073352" y="607849"/>
                  </a:cubicBezTo>
                  <a:lnTo>
                    <a:pt x="2968368" y="714447"/>
                  </a:lnTo>
                  <a:cubicBezTo>
                    <a:pt x="2702847" y="988379"/>
                    <a:pt x="2337638" y="1143000"/>
                    <a:pt x="1956141" y="1143000"/>
                  </a:cubicBezTo>
                  <a:lnTo>
                    <a:pt x="0" y="1143000"/>
                  </a:lnTo>
                  <a:lnTo>
                    <a:pt x="295276" y="685800"/>
                  </a:lnTo>
                  <a:lnTo>
                    <a:pt x="0" y="228600"/>
                  </a:lnTo>
                  <a:lnTo>
                    <a:pt x="1956141" y="228600"/>
                  </a:lnTo>
                  <a:cubicBezTo>
                    <a:pt x="2090181" y="228600"/>
                    <a:pt x="2218497" y="174274"/>
                    <a:pt x="2311788" y="78027"/>
                  </a:cubicBezTo>
                  <a:lnTo>
                    <a:pt x="2388635" y="0"/>
                  </a:lnTo>
                  <a:lnTo>
                    <a:pt x="2416773" y="28570"/>
                  </a:lnTo>
                  <a:cubicBezTo>
                    <a:pt x="2682294" y="302502"/>
                    <a:pt x="3047502" y="457122"/>
                    <a:pt x="3429000" y="457122"/>
                  </a:cubicBez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400299" y="2516758"/>
              <a:ext cx="3429000" cy="1143000"/>
            </a:xfrm>
            <a:custGeom>
              <a:avLst/>
              <a:gdLst/>
              <a:ahLst/>
              <a:cxnLst/>
              <a:rect l="0" t="0" r="0" b="0"/>
              <a:pathLst>
                <a:path w="3429000" h="1143000">
                  <a:moveTo>
                    <a:pt x="3429000" y="457122"/>
                  </a:moveTo>
                  <a:lnTo>
                    <a:pt x="3429000" y="457277"/>
                  </a:lnTo>
                  <a:cubicBezTo>
                    <a:pt x="3294960" y="457277"/>
                    <a:pt x="3166644" y="511602"/>
                    <a:pt x="3073352" y="607849"/>
                  </a:cubicBezTo>
                  <a:lnTo>
                    <a:pt x="2968368" y="714447"/>
                  </a:lnTo>
                  <a:cubicBezTo>
                    <a:pt x="2702847" y="988379"/>
                    <a:pt x="2337638" y="1143000"/>
                    <a:pt x="1956141" y="1143000"/>
                  </a:cubicBezTo>
                  <a:lnTo>
                    <a:pt x="0" y="1143000"/>
                  </a:lnTo>
                  <a:lnTo>
                    <a:pt x="295276" y="685800"/>
                  </a:lnTo>
                  <a:lnTo>
                    <a:pt x="0" y="228600"/>
                  </a:lnTo>
                  <a:lnTo>
                    <a:pt x="1956141" y="228600"/>
                  </a:lnTo>
                  <a:cubicBezTo>
                    <a:pt x="2090181" y="228600"/>
                    <a:pt x="2218497" y="174274"/>
                    <a:pt x="2311788" y="78027"/>
                  </a:cubicBezTo>
                  <a:lnTo>
                    <a:pt x="2388635" y="0"/>
                  </a:lnTo>
                  <a:lnTo>
                    <a:pt x="2416773" y="28570"/>
                  </a:lnTo>
                  <a:cubicBezTo>
                    <a:pt x="2682294" y="302502"/>
                    <a:pt x="3047502" y="457122"/>
                    <a:pt x="3429000" y="457122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58345" y="2658554"/>
            <a:ext cx="5467350" cy="1600122"/>
            <a:chOff x="2400300" y="1373758"/>
            <a:chExt cx="5467350" cy="1600122"/>
          </a:xfrm>
        </p:grpSpPr>
        <p:sp>
          <p:nvSpPr>
            <p:cNvPr id="5" name="Rounded Rectangle 4"/>
            <p:cNvSpPr/>
            <p:nvPr/>
          </p:nvSpPr>
          <p:spPr>
            <a:xfrm>
              <a:off x="2400300" y="1373758"/>
              <a:ext cx="5467350" cy="1600122"/>
            </a:xfrm>
            <a:custGeom>
              <a:avLst/>
              <a:gdLst/>
              <a:ahLst/>
              <a:cxnLst/>
              <a:rect l="0" t="0" r="0" b="0"/>
              <a:pathLst>
                <a:path w="5467350" h="1600122">
                  <a:moveTo>
                    <a:pt x="5170699" y="1600122"/>
                  </a:moveTo>
                  <a:lnTo>
                    <a:pt x="3429000" y="1600122"/>
                  </a:lnTo>
                  <a:cubicBezTo>
                    <a:pt x="3047502" y="1600122"/>
                    <a:pt x="2682294" y="1445502"/>
                    <a:pt x="2416773" y="1171570"/>
                  </a:cubicBezTo>
                  <a:lnTo>
                    <a:pt x="2311788" y="1064972"/>
                  </a:lnTo>
                  <a:cubicBezTo>
                    <a:pt x="2218497" y="968725"/>
                    <a:pt x="2090181" y="914400"/>
                    <a:pt x="1956141" y="914400"/>
                  </a:cubicBezTo>
                  <a:lnTo>
                    <a:pt x="0" y="914399"/>
                  </a:lnTo>
                  <a:lnTo>
                    <a:pt x="295276" y="457199"/>
                  </a:lnTo>
                  <a:lnTo>
                    <a:pt x="0" y="0"/>
                  </a:lnTo>
                  <a:lnTo>
                    <a:pt x="1956141" y="0"/>
                  </a:lnTo>
                  <a:cubicBezTo>
                    <a:pt x="2337638" y="0"/>
                    <a:pt x="2702847" y="154620"/>
                    <a:pt x="2968368" y="428552"/>
                  </a:cubicBezTo>
                  <a:lnTo>
                    <a:pt x="3073352" y="535150"/>
                  </a:lnTo>
                  <a:cubicBezTo>
                    <a:pt x="3166644" y="631397"/>
                    <a:pt x="3294960" y="685722"/>
                    <a:pt x="3429000" y="685722"/>
                  </a:cubicBezTo>
                  <a:lnTo>
                    <a:pt x="5170699" y="685722"/>
                  </a:lnTo>
                  <a:lnTo>
                    <a:pt x="5467350" y="1143381"/>
                  </a:lnTo>
                  <a:close/>
                </a:path>
              </a:pathLst>
            </a:custGeom>
            <a:solidFill>
              <a:srgbClr val="4F91F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400300" y="1373758"/>
              <a:ext cx="5467350" cy="1600122"/>
            </a:xfrm>
            <a:custGeom>
              <a:avLst/>
              <a:gdLst/>
              <a:ahLst/>
              <a:cxnLst/>
              <a:rect l="0" t="0" r="0" b="0"/>
              <a:pathLst>
                <a:path w="5467350" h="1600122">
                  <a:moveTo>
                    <a:pt x="5170699" y="1600122"/>
                  </a:moveTo>
                  <a:lnTo>
                    <a:pt x="3429000" y="1600122"/>
                  </a:lnTo>
                  <a:cubicBezTo>
                    <a:pt x="3047502" y="1600122"/>
                    <a:pt x="2682294" y="1445502"/>
                    <a:pt x="2416773" y="1171570"/>
                  </a:cubicBezTo>
                  <a:lnTo>
                    <a:pt x="2311788" y="1064972"/>
                  </a:lnTo>
                  <a:cubicBezTo>
                    <a:pt x="2218497" y="968725"/>
                    <a:pt x="2090181" y="914400"/>
                    <a:pt x="1956141" y="914400"/>
                  </a:cubicBezTo>
                  <a:lnTo>
                    <a:pt x="0" y="914399"/>
                  </a:lnTo>
                  <a:lnTo>
                    <a:pt x="295276" y="457199"/>
                  </a:lnTo>
                  <a:lnTo>
                    <a:pt x="0" y="0"/>
                  </a:lnTo>
                  <a:lnTo>
                    <a:pt x="1956141" y="0"/>
                  </a:lnTo>
                  <a:cubicBezTo>
                    <a:pt x="2337638" y="0"/>
                    <a:pt x="2702847" y="154620"/>
                    <a:pt x="2968368" y="428552"/>
                  </a:cubicBezTo>
                  <a:lnTo>
                    <a:pt x="3073352" y="535150"/>
                  </a:lnTo>
                  <a:cubicBezTo>
                    <a:pt x="3166644" y="631397"/>
                    <a:pt x="3294960" y="685722"/>
                    <a:pt x="3429000" y="685722"/>
                  </a:cubicBezTo>
                  <a:lnTo>
                    <a:pt x="5170699" y="685722"/>
                  </a:lnTo>
                  <a:lnTo>
                    <a:pt x="5467350" y="1143381"/>
                  </a:ln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7444317" y="3572939"/>
            <a:ext cx="458706" cy="457291"/>
          </a:xfrm>
          <a:custGeom>
            <a:avLst/>
            <a:gdLst/>
            <a:ahLst/>
            <a:cxnLst/>
            <a:rect l="0" t="0" r="0" b="0"/>
            <a:pathLst>
              <a:path w="458706" h="457291">
                <a:moveTo>
                  <a:pt x="261883" y="237949"/>
                </a:moveTo>
                <a:cubicBezTo>
                  <a:pt x="257525" y="238011"/>
                  <a:pt x="253681" y="235109"/>
                  <a:pt x="252549" y="230900"/>
                </a:cubicBezTo>
                <a:cubicBezTo>
                  <a:pt x="247479" y="211264"/>
                  <a:pt x="238254" y="192945"/>
                  <a:pt x="225498" y="177179"/>
                </a:cubicBezTo>
                <a:cubicBezTo>
                  <a:pt x="223626" y="174892"/>
                  <a:pt x="222923" y="171866"/>
                  <a:pt x="223593" y="168988"/>
                </a:cubicBezTo>
                <a:cubicBezTo>
                  <a:pt x="224347" y="166157"/>
                  <a:pt x="226293" y="163794"/>
                  <a:pt x="228927" y="162511"/>
                </a:cubicBezTo>
                <a:cubicBezTo>
                  <a:pt x="257563" y="149343"/>
                  <a:pt x="290365" y="148585"/>
                  <a:pt x="319579" y="160415"/>
                </a:cubicBezTo>
                <a:cubicBezTo>
                  <a:pt x="348793" y="172244"/>
                  <a:pt x="371826" y="195613"/>
                  <a:pt x="383232" y="224995"/>
                </a:cubicBezTo>
                <a:cubicBezTo>
                  <a:pt x="384272" y="227934"/>
                  <a:pt x="383838" y="231194"/>
                  <a:pt x="382065" y="233760"/>
                </a:cubicBezTo>
                <a:cubicBezTo>
                  <a:pt x="380292" y="236325"/>
                  <a:pt x="377395" y="237883"/>
                  <a:pt x="374278" y="237949"/>
                </a:cubicBezTo>
                <a:close/>
                <a:moveTo>
                  <a:pt x="200352" y="66689"/>
                </a:moveTo>
                <a:cubicBezTo>
                  <a:pt x="200343" y="29860"/>
                  <a:pt x="230282" y="0"/>
                  <a:pt x="267217" y="0"/>
                </a:cubicBezTo>
                <a:cubicBezTo>
                  <a:pt x="304152" y="0"/>
                  <a:pt x="334091" y="29860"/>
                  <a:pt x="334083" y="66689"/>
                </a:cubicBezTo>
                <a:cubicBezTo>
                  <a:pt x="334091" y="103519"/>
                  <a:pt x="304152" y="133379"/>
                  <a:pt x="267217" y="133379"/>
                </a:cubicBezTo>
                <a:cubicBezTo>
                  <a:pt x="230282" y="133379"/>
                  <a:pt x="200343" y="103519"/>
                  <a:pt x="200352" y="66689"/>
                </a:cubicBezTo>
                <a:moveTo>
                  <a:pt x="213306" y="260809"/>
                </a:moveTo>
                <a:cubicBezTo>
                  <a:pt x="211818" y="264430"/>
                  <a:pt x="208267" y="266773"/>
                  <a:pt x="204352" y="266714"/>
                </a:cubicBezTo>
                <a:lnTo>
                  <a:pt x="11757" y="266714"/>
                </a:lnTo>
                <a:cubicBezTo>
                  <a:pt x="8491" y="266705"/>
                  <a:pt x="5379" y="265323"/>
                  <a:pt x="3184" y="262904"/>
                </a:cubicBezTo>
                <a:cubicBezTo>
                  <a:pt x="1034" y="260444"/>
                  <a:pt x="0" y="257202"/>
                  <a:pt x="327" y="253951"/>
                </a:cubicBezTo>
                <a:cubicBezTo>
                  <a:pt x="5364" y="198042"/>
                  <a:pt x="50255" y="154066"/>
                  <a:pt x="106255" y="150182"/>
                </a:cubicBezTo>
                <a:cubicBezTo>
                  <a:pt x="162256" y="146297"/>
                  <a:pt x="212789" y="183652"/>
                  <a:pt x="225498" y="238330"/>
                </a:cubicBezTo>
                <a:cubicBezTo>
                  <a:pt x="226443" y="241885"/>
                  <a:pt x="225257" y="245667"/>
                  <a:pt x="222450" y="248045"/>
                </a:cubicBezTo>
                <a:cubicBezTo>
                  <a:pt x="220480" y="249762"/>
                  <a:pt x="218693" y="251678"/>
                  <a:pt x="217116" y="253760"/>
                </a:cubicBezTo>
                <a:cubicBezTo>
                  <a:pt x="215517" y="255917"/>
                  <a:pt x="214234" y="258290"/>
                  <a:pt x="213306" y="260809"/>
                </a:cubicBezTo>
                <a:close/>
                <a:moveTo>
                  <a:pt x="38427" y="66689"/>
                </a:moveTo>
                <a:cubicBezTo>
                  <a:pt x="38418" y="29860"/>
                  <a:pt x="68357" y="0"/>
                  <a:pt x="105292" y="0"/>
                </a:cubicBezTo>
                <a:cubicBezTo>
                  <a:pt x="142227" y="0"/>
                  <a:pt x="172166" y="29860"/>
                  <a:pt x="172158" y="66689"/>
                </a:cubicBezTo>
                <a:cubicBezTo>
                  <a:pt x="172166" y="103519"/>
                  <a:pt x="142227" y="133379"/>
                  <a:pt x="105292" y="133379"/>
                </a:cubicBezTo>
                <a:cubicBezTo>
                  <a:pt x="68357" y="133379"/>
                  <a:pt x="38418" y="103519"/>
                  <a:pt x="38427" y="66689"/>
                </a:cubicBezTo>
                <a:moveTo>
                  <a:pt x="273694" y="430163"/>
                </a:moveTo>
                <a:cubicBezTo>
                  <a:pt x="273617" y="419111"/>
                  <a:pt x="280226" y="409107"/>
                  <a:pt x="290422" y="404842"/>
                </a:cubicBezTo>
                <a:cubicBezTo>
                  <a:pt x="300619" y="400577"/>
                  <a:pt x="312382" y="402895"/>
                  <a:pt x="320198" y="410711"/>
                </a:cubicBezTo>
                <a:cubicBezTo>
                  <a:pt x="328013" y="418526"/>
                  <a:pt x="330332" y="430289"/>
                  <a:pt x="326066" y="440486"/>
                </a:cubicBezTo>
                <a:cubicBezTo>
                  <a:pt x="321801" y="450683"/>
                  <a:pt x="311798" y="457291"/>
                  <a:pt x="300745" y="457214"/>
                </a:cubicBezTo>
                <a:cubicBezTo>
                  <a:pt x="285849" y="457111"/>
                  <a:pt x="273798" y="445060"/>
                  <a:pt x="273694" y="430163"/>
                </a:cubicBezTo>
                <a:close/>
                <a:moveTo>
                  <a:pt x="371230" y="457214"/>
                </a:moveTo>
                <a:cubicBezTo>
                  <a:pt x="356290" y="457214"/>
                  <a:pt x="344179" y="445103"/>
                  <a:pt x="344179" y="430163"/>
                </a:cubicBezTo>
                <a:cubicBezTo>
                  <a:pt x="344179" y="415223"/>
                  <a:pt x="356290" y="403112"/>
                  <a:pt x="371230" y="403112"/>
                </a:cubicBezTo>
                <a:cubicBezTo>
                  <a:pt x="386170" y="403112"/>
                  <a:pt x="398281" y="415223"/>
                  <a:pt x="398281" y="430163"/>
                </a:cubicBezTo>
                <a:cubicBezTo>
                  <a:pt x="398281" y="445103"/>
                  <a:pt x="386170" y="457214"/>
                  <a:pt x="371230" y="457214"/>
                </a:cubicBezTo>
                <a:close/>
                <a:moveTo>
                  <a:pt x="456506" y="212553"/>
                </a:moveTo>
                <a:cubicBezTo>
                  <a:pt x="458337" y="215964"/>
                  <a:pt x="458706" y="219973"/>
                  <a:pt x="457527" y="223661"/>
                </a:cubicBezTo>
                <a:lnTo>
                  <a:pt x="411045" y="383300"/>
                </a:lnTo>
                <a:cubicBezTo>
                  <a:pt x="409930" y="387440"/>
                  <a:pt x="406188" y="390325"/>
                  <a:pt x="401901" y="390349"/>
                </a:cubicBezTo>
                <a:lnTo>
                  <a:pt x="283219" y="390349"/>
                </a:lnTo>
                <a:cubicBezTo>
                  <a:pt x="279108" y="390342"/>
                  <a:pt x="275446" y="387748"/>
                  <a:pt x="274075" y="383872"/>
                </a:cubicBezTo>
                <a:lnTo>
                  <a:pt x="239023" y="279097"/>
                </a:lnTo>
                <a:cubicBezTo>
                  <a:pt x="237943" y="276228"/>
                  <a:pt x="238372" y="273010"/>
                  <a:pt x="240166" y="270524"/>
                </a:cubicBezTo>
                <a:cubicBezTo>
                  <a:pt x="242005" y="268047"/>
                  <a:pt x="244892" y="266569"/>
                  <a:pt x="247977" y="266524"/>
                </a:cubicBezTo>
                <a:lnTo>
                  <a:pt x="405520" y="266524"/>
                </a:lnTo>
                <a:cubicBezTo>
                  <a:pt x="409580" y="266494"/>
                  <a:pt x="413174" y="263893"/>
                  <a:pt x="414474" y="260047"/>
                </a:cubicBezTo>
                <a:lnTo>
                  <a:pt x="429714" y="214517"/>
                </a:lnTo>
                <a:cubicBezTo>
                  <a:pt x="432243" y="207051"/>
                  <a:pt x="440342" y="203045"/>
                  <a:pt x="447811" y="205564"/>
                </a:cubicBezTo>
                <a:cubicBezTo>
                  <a:pt x="451537" y="206619"/>
                  <a:pt x="454674" y="209141"/>
                  <a:pt x="456506" y="212553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59342" y="1784858"/>
            <a:ext cx="4443412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Stratégies de paiement pour le succès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1495" y="2758566"/>
            <a:ext cx="1471612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Diverses options de
paiement pour
satisfaire les clients.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305" y="2870708"/>
            <a:ext cx="14287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F91FC"/>
                </a:solidFill>
                <a:latin typeface="Roboto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4595" y="2904046"/>
            <a:ext cx="1028700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2C2C2C"/>
                </a:solidFill>
                <a:latin typeface="Roboto"/>
              </a:rPr>
              <a:t>Options de
paiement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8381" y="3592004"/>
            <a:ext cx="1343025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F4F4F4"/>
                </a:solidFill>
                <a:latin typeface="Roboto"/>
              </a:rPr>
              <a:t>Augmentation
des ventes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1495" y="4273041"/>
            <a:ext cx="1400175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4F4F4"/>
                </a:solidFill>
                <a:latin typeface="Roboto"/>
              </a:rPr>
              <a:t>Comprendre les
préférences clients
pour améliorer
l'expérience.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34595" y="4277804"/>
            <a:ext cx="1128712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2C2C2C"/>
                </a:solidFill>
                <a:latin typeface="Roboto"/>
              </a:rPr>
              <a:t>Préférences
des clients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305" y="4470908"/>
            <a:ext cx="14287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E711"/>
                </a:solidFill>
                <a:latin typeface="Roboto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95454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2709053" y="2207419"/>
            <a:ext cx="1600200" cy="2286000"/>
            <a:chOff x="571500" y="1257300"/>
            <a:chExt cx="1600200" cy="2286000"/>
          </a:xfrm>
        </p:grpSpPr>
        <p:sp>
          <p:nvSpPr>
            <p:cNvPr id="2" name="Rounded Rectangle 1"/>
            <p:cNvSpPr/>
            <p:nvPr/>
          </p:nvSpPr>
          <p:spPr>
            <a:xfrm>
              <a:off x="571500" y="1257300"/>
              <a:ext cx="1600200" cy="2286000"/>
            </a:xfrm>
            <a:custGeom>
              <a:avLst/>
              <a:gdLst/>
              <a:ahLst/>
              <a:cxnLst/>
              <a:rect l="0" t="0" r="0" b="0"/>
              <a:pathLst>
                <a:path w="1600200" h="2286000">
                  <a:moveTo>
                    <a:pt x="228600" y="0"/>
                  </a:move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lnTo>
                    <a:pt x="0" y="1485900"/>
                  </a:lnTo>
                  <a:lnTo>
                    <a:pt x="0" y="228600"/>
                  </a:lnTo>
                  <a:cubicBezTo>
                    <a:pt x="0" y="102393"/>
                    <a:pt x="102489" y="0"/>
                    <a:pt x="228600" y="0"/>
                  </a:cubicBezTo>
                  <a:close/>
                  <a:moveTo>
                    <a:pt x="1600200" y="2286000"/>
                  </a:moveTo>
                  <a:lnTo>
                    <a:pt x="0" y="2286000"/>
                  </a:lnTo>
                  <a:lnTo>
                    <a:pt x="0" y="1485900"/>
                  </a:lnTo>
                  <a:lnTo>
                    <a:pt x="1600200" y="1485900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571500" y="1257300"/>
              <a:ext cx="1600200" cy="2286000"/>
            </a:xfrm>
            <a:custGeom>
              <a:avLst/>
              <a:gdLst/>
              <a:ahLst/>
              <a:cxnLst/>
              <a:rect l="0" t="0" r="0" b="0"/>
              <a:pathLst>
                <a:path w="1600200" h="2286000">
                  <a:moveTo>
                    <a:pt x="402496" y="669417"/>
                  </a:move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close/>
                  <a:moveTo>
                    <a:pt x="371475" y="956786"/>
                  </a:moveTo>
                  <a:cubicBezTo>
                    <a:pt x="435407" y="1132141"/>
                    <a:pt x="603420" y="1257300"/>
                    <a:pt x="800640" y="1257300"/>
                  </a:cubicBezTo>
                  <a:cubicBezTo>
                    <a:pt x="1052849" y="1257300"/>
                    <a:pt x="1257300" y="1052607"/>
                    <a:pt x="1257300" y="800100"/>
                  </a:cubicBezTo>
                  <a:cubicBezTo>
                    <a:pt x="1257300" y="547592"/>
                    <a:pt x="1052849" y="342900"/>
                    <a:pt x="800640" y="342900"/>
                  </a:cubicBezTo>
                  <a:cubicBezTo>
                    <a:pt x="603420" y="342900"/>
                    <a:pt x="435312" y="468058"/>
                    <a:pt x="371475" y="643413"/>
                  </a:cubicBezTo>
                  <a:moveTo>
                    <a:pt x="0" y="1485900"/>
                  </a:moveTo>
                  <a:lnTo>
                    <a:pt x="0" y="228600"/>
                  </a:lnTo>
                  <a:cubicBezTo>
                    <a:pt x="0" y="102393"/>
                    <a:pt x="102489" y="0"/>
                    <a:pt x="228600" y="0"/>
                  </a:cubicBez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moveTo>
                    <a:pt x="1600200" y="1485900"/>
                  </a:moveTo>
                  <a:lnTo>
                    <a:pt x="1600200" y="2286000"/>
                  </a:lnTo>
                  <a:moveTo>
                    <a:pt x="0" y="2286000"/>
                  </a:moveTo>
                  <a:lnTo>
                    <a:pt x="0" y="14859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66453" y="2207419"/>
            <a:ext cx="1600200" cy="2286000"/>
            <a:chOff x="2628900" y="1257300"/>
            <a:chExt cx="1600200" cy="2286000"/>
          </a:xfrm>
        </p:grpSpPr>
        <p:sp>
          <p:nvSpPr>
            <p:cNvPr id="5" name="Rounded Rectangle 4"/>
            <p:cNvSpPr/>
            <p:nvPr/>
          </p:nvSpPr>
          <p:spPr>
            <a:xfrm>
              <a:off x="2628900" y="1257300"/>
              <a:ext cx="1600200" cy="2286000"/>
            </a:xfrm>
            <a:custGeom>
              <a:avLst/>
              <a:gdLst/>
              <a:ahLst/>
              <a:cxnLst/>
              <a:rect l="0" t="0" r="0" b="0"/>
              <a:pathLst>
                <a:path w="1600200" h="2286000">
                  <a:moveTo>
                    <a:pt x="228600" y="0"/>
                  </a:move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lnTo>
                    <a:pt x="0" y="1485900"/>
                  </a:lnTo>
                  <a:lnTo>
                    <a:pt x="0" y="228600"/>
                  </a:lnTo>
                  <a:cubicBezTo>
                    <a:pt x="0" y="102393"/>
                    <a:pt x="102488" y="0"/>
                    <a:pt x="228600" y="0"/>
                  </a:cubicBezTo>
                  <a:close/>
                  <a:moveTo>
                    <a:pt x="1600200" y="2286000"/>
                  </a:moveTo>
                  <a:lnTo>
                    <a:pt x="0" y="2286000"/>
                  </a:lnTo>
                  <a:lnTo>
                    <a:pt x="0" y="1485900"/>
                  </a:lnTo>
                  <a:lnTo>
                    <a:pt x="1600200" y="1485900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628900" y="1257300"/>
              <a:ext cx="1600200" cy="2286000"/>
            </a:xfrm>
            <a:custGeom>
              <a:avLst/>
              <a:gdLst/>
              <a:ahLst/>
              <a:cxnLst/>
              <a:rect l="0" t="0" r="0" b="0"/>
              <a:pathLst>
                <a:path w="1600200" h="2286000">
                  <a:moveTo>
                    <a:pt x="402496" y="669417"/>
                  </a:move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close/>
                  <a:moveTo>
                    <a:pt x="371475" y="956786"/>
                  </a:moveTo>
                  <a:cubicBezTo>
                    <a:pt x="435407" y="1132141"/>
                    <a:pt x="603420" y="1257300"/>
                    <a:pt x="800640" y="1257300"/>
                  </a:cubicBezTo>
                  <a:cubicBezTo>
                    <a:pt x="1052849" y="1257300"/>
                    <a:pt x="1257300" y="1052607"/>
                    <a:pt x="1257300" y="800100"/>
                  </a:cubicBezTo>
                  <a:cubicBezTo>
                    <a:pt x="1257300" y="547592"/>
                    <a:pt x="1052849" y="342900"/>
                    <a:pt x="800640" y="342900"/>
                  </a:cubicBezTo>
                  <a:cubicBezTo>
                    <a:pt x="603420" y="342900"/>
                    <a:pt x="435312" y="468058"/>
                    <a:pt x="371475" y="643413"/>
                  </a:cubicBezTo>
                  <a:moveTo>
                    <a:pt x="0" y="1485900"/>
                  </a:moveTo>
                  <a:lnTo>
                    <a:pt x="0" y="228600"/>
                  </a:lnTo>
                  <a:cubicBezTo>
                    <a:pt x="0" y="102393"/>
                    <a:pt x="102488" y="0"/>
                    <a:pt x="228600" y="0"/>
                  </a:cubicBez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moveTo>
                    <a:pt x="1600200" y="1485900"/>
                  </a:moveTo>
                  <a:lnTo>
                    <a:pt x="1600200" y="2286000"/>
                  </a:lnTo>
                  <a:moveTo>
                    <a:pt x="0" y="2286000"/>
                  </a:moveTo>
                  <a:lnTo>
                    <a:pt x="0" y="14859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09053" y="4493419"/>
            <a:ext cx="1600213" cy="914400"/>
            <a:chOff x="571500" y="3543300"/>
            <a:chExt cx="1600213" cy="914400"/>
          </a:xfrm>
        </p:grpSpPr>
        <p:sp>
          <p:nvSpPr>
            <p:cNvPr id="8" name="Rounded Rectangle 7"/>
            <p:cNvSpPr/>
            <p:nvPr/>
          </p:nvSpPr>
          <p:spPr>
            <a:xfrm>
              <a:off x="571500" y="3543300"/>
              <a:ext cx="1600213" cy="914398"/>
            </a:xfrm>
            <a:custGeom>
              <a:avLst/>
              <a:gdLst/>
              <a:ahLst/>
              <a:cxnLst/>
              <a:rect l="0" t="0" r="0" b="0"/>
              <a:pathLst>
                <a:path w="1600213" h="914398">
                  <a:moveTo>
                    <a:pt x="0" y="0"/>
                  </a:moveTo>
                  <a:lnTo>
                    <a:pt x="1600200" y="0"/>
                  </a:lnTo>
                  <a:lnTo>
                    <a:pt x="1600200" y="342900"/>
                  </a:lnTo>
                  <a:lnTo>
                    <a:pt x="0" y="342900"/>
                  </a:lnTo>
                  <a:close/>
                  <a:moveTo>
                    <a:pt x="1600213" y="342898"/>
                  </a:moveTo>
                  <a:lnTo>
                    <a:pt x="1600213" y="457198"/>
                  </a:lnTo>
                  <a:cubicBezTo>
                    <a:pt x="1600213" y="583246"/>
                    <a:pt x="1497826" y="685797"/>
                    <a:pt x="1371626" y="685797"/>
                  </a:cubicBezTo>
                  <a:lnTo>
                    <a:pt x="1028747" y="685797"/>
                  </a:lnTo>
                  <a:lnTo>
                    <a:pt x="800100" y="914398"/>
                  </a:lnTo>
                  <a:lnTo>
                    <a:pt x="571500" y="685796"/>
                  </a:lnTo>
                  <a:lnTo>
                    <a:pt x="228600" y="685796"/>
                  </a:lnTo>
                  <a:cubicBezTo>
                    <a:pt x="102401" y="685796"/>
                    <a:pt x="0" y="583245"/>
                    <a:pt x="0" y="457196"/>
                  </a:cubicBezTo>
                  <a:lnTo>
                    <a:pt x="0" y="342900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1500" y="3543300"/>
              <a:ext cx="1600200" cy="914400"/>
            </a:xfrm>
            <a:custGeom>
              <a:avLst/>
              <a:gdLst/>
              <a:ahLst/>
              <a:cxnLst/>
              <a:rect l="0" t="0" r="0" b="0"/>
              <a:pathLst>
                <a:path w="1600200" h="914400">
                  <a:moveTo>
                    <a:pt x="0" y="342900"/>
                  </a:moveTo>
                  <a:lnTo>
                    <a:pt x="0" y="0"/>
                  </a:lnTo>
                  <a:lnTo>
                    <a:pt x="1600200" y="0"/>
                  </a:lnTo>
                  <a:lnTo>
                    <a:pt x="1600200" y="342900"/>
                  </a:lnTo>
                  <a:moveTo>
                    <a:pt x="1600200" y="342900"/>
                  </a:moveTo>
                  <a:lnTo>
                    <a:pt x="1600200" y="457200"/>
                  </a:lnTo>
                  <a:cubicBezTo>
                    <a:pt x="1600200" y="583249"/>
                    <a:pt x="1497811" y="685800"/>
                    <a:pt x="1371613" y="685800"/>
                  </a:cubicBezTo>
                  <a:lnTo>
                    <a:pt x="1028734" y="685800"/>
                  </a:lnTo>
                  <a:lnTo>
                    <a:pt x="800338" y="914400"/>
                  </a:lnTo>
                  <a:lnTo>
                    <a:pt x="571941" y="685800"/>
                  </a:lnTo>
                  <a:lnTo>
                    <a:pt x="228586" y="685800"/>
                  </a:lnTo>
                  <a:cubicBezTo>
                    <a:pt x="102388" y="685800"/>
                    <a:pt x="0" y="583249"/>
                    <a:pt x="0" y="457200"/>
                  </a:cubicBezTo>
                  <a:lnTo>
                    <a:pt x="0" y="3429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66452" y="4493419"/>
            <a:ext cx="1600214" cy="914400"/>
            <a:chOff x="2628899" y="3543300"/>
            <a:chExt cx="1600214" cy="914400"/>
          </a:xfrm>
        </p:grpSpPr>
        <p:sp>
          <p:nvSpPr>
            <p:cNvPr id="11" name="Rounded Rectangle 10"/>
            <p:cNvSpPr/>
            <p:nvPr/>
          </p:nvSpPr>
          <p:spPr>
            <a:xfrm>
              <a:off x="2628900" y="3543300"/>
              <a:ext cx="1600213" cy="914398"/>
            </a:xfrm>
            <a:custGeom>
              <a:avLst/>
              <a:gdLst/>
              <a:ahLst/>
              <a:cxnLst/>
              <a:rect l="0" t="0" r="0" b="0"/>
              <a:pathLst>
                <a:path w="1600213" h="914398">
                  <a:moveTo>
                    <a:pt x="0" y="0"/>
                  </a:moveTo>
                  <a:lnTo>
                    <a:pt x="1600200" y="0"/>
                  </a:lnTo>
                  <a:lnTo>
                    <a:pt x="1600200" y="342900"/>
                  </a:lnTo>
                  <a:lnTo>
                    <a:pt x="0" y="342900"/>
                  </a:lnTo>
                  <a:close/>
                  <a:moveTo>
                    <a:pt x="1600213" y="342898"/>
                  </a:moveTo>
                  <a:lnTo>
                    <a:pt x="1600213" y="457198"/>
                  </a:lnTo>
                  <a:cubicBezTo>
                    <a:pt x="1600213" y="583246"/>
                    <a:pt x="1497826" y="685797"/>
                    <a:pt x="1371626" y="685797"/>
                  </a:cubicBezTo>
                  <a:lnTo>
                    <a:pt x="1028747" y="685797"/>
                  </a:lnTo>
                  <a:lnTo>
                    <a:pt x="800100" y="914398"/>
                  </a:lnTo>
                  <a:lnTo>
                    <a:pt x="571500" y="685796"/>
                  </a:lnTo>
                  <a:lnTo>
                    <a:pt x="228600" y="685796"/>
                  </a:lnTo>
                  <a:cubicBezTo>
                    <a:pt x="102401" y="685796"/>
                    <a:pt x="0" y="583245"/>
                    <a:pt x="0" y="457196"/>
                  </a:cubicBezTo>
                  <a:lnTo>
                    <a:pt x="0" y="342900"/>
                  </a:ln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628899" y="3543300"/>
              <a:ext cx="1600200" cy="914400"/>
            </a:xfrm>
            <a:custGeom>
              <a:avLst/>
              <a:gdLst/>
              <a:ahLst/>
              <a:cxnLst/>
              <a:rect l="0" t="0" r="0" b="0"/>
              <a:pathLst>
                <a:path w="1600200" h="914400">
                  <a:moveTo>
                    <a:pt x="0" y="342900"/>
                  </a:moveTo>
                  <a:lnTo>
                    <a:pt x="0" y="0"/>
                  </a:lnTo>
                  <a:lnTo>
                    <a:pt x="1600200" y="0"/>
                  </a:lnTo>
                  <a:lnTo>
                    <a:pt x="1600200" y="342900"/>
                  </a:lnTo>
                  <a:moveTo>
                    <a:pt x="1600200" y="342900"/>
                  </a:moveTo>
                  <a:lnTo>
                    <a:pt x="1600200" y="457200"/>
                  </a:lnTo>
                  <a:cubicBezTo>
                    <a:pt x="1600200" y="583249"/>
                    <a:pt x="1497811" y="685800"/>
                    <a:pt x="1371613" y="685800"/>
                  </a:cubicBezTo>
                  <a:lnTo>
                    <a:pt x="1028734" y="685800"/>
                  </a:lnTo>
                  <a:lnTo>
                    <a:pt x="800338" y="914400"/>
                  </a:lnTo>
                  <a:lnTo>
                    <a:pt x="571941" y="685800"/>
                  </a:lnTo>
                  <a:lnTo>
                    <a:pt x="228586" y="685800"/>
                  </a:lnTo>
                  <a:cubicBezTo>
                    <a:pt x="102388" y="685800"/>
                    <a:pt x="0" y="583249"/>
                    <a:pt x="0" y="457200"/>
                  </a:cubicBezTo>
                  <a:lnTo>
                    <a:pt x="0" y="3429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204034" y="1450181"/>
            <a:ext cx="2870529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fr-FR" sz="1800" b="1" dirty="0" smtClean="0">
                <a:solidFill>
                  <a:srgbClr val="F4F4F4"/>
                </a:solidFill>
                <a:latin typeface="Roboto"/>
              </a:rPr>
              <a:t>Détails du reçu de paiement</a:t>
            </a:r>
            <a:endParaRPr sz="1800" b="1" dirty="0">
              <a:solidFill>
                <a:srgbClr val="F4F4F4"/>
              </a:solidFill>
              <a:latin typeface="Robot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2113" y="2878931"/>
            <a:ext cx="14287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2C2C2C"/>
                </a:solidFill>
                <a:latin typeface="Roboto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9513" y="2878931"/>
            <a:ext cx="14287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2C2C2C"/>
                </a:solidFill>
                <a:latin typeface="Robot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76032" y="3850481"/>
            <a:ext cx="1402628" cy="5078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fr-FR" sz="1100" b="0" dirty="0" smtClean="0">
                <a:solidFill>
                  <a:srgbClr val="2C2C2C"/>
                </a:solidFill>
                <a:latin typeface="Roboto"/>
              </a:rPr>
              <a:t>Information du</a:t>
            </a:r>
          </a:p>
          <a:p>
            <a:pPr algn="ctr"/>
            <a:r>
              <a:rPr lang="fr-FR" sz="1100" b="0" dirty="0" smtClean="0">
                <a:solidFill>
                  <a:srgbClr val="2C2C2C"/>
                </a:solidFill>
                <a:latin typeface="Roboto"/>
              </a:rPr>
              <a:t> méthode de paiement</a:t>
            </a:r>
          </a:p>
          <a:p>
            <a:pPr algn="ctr"/>
            <a:r>
              <a:rPr lang="fr-FR" sz="1100" b="0" dirty="0" smtClean="0">
                <a:solidFill>
                  <a:srgbClr val="2C2C2C"/>
                </a:solidFill>
                <a:latin typeface="Roboto"/>
              </a:rPr>
              <a:t> utilisé</a:t>
            </a:r>
            <a:endParaRPr sz="1100" b="0" dirty="0">
              <a:solidFill>
                <a:srgbClr val="2C2C2C"/>
              </a:solidFill>
              <a:latin typeface="Robot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39717" y="3850481"/>
            <a:ext cx="1078820" cy="5078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fr-FR" sz="1100" b="0" dirty="0" smtClean="0">
                <a:solidFill>
                  <a:srgbClr val="2C2C2C"/>
                </a:solidFill>
                <a:latin typeface="Roboto"/>
              </a:rPr>
              <a:t>Information de la</a:t>
            </a:r>
          </a:p>
          <a:p>
            <a:pPr algn="ctr"/>
            <a:r>
              <a:rPr lang="fr-FR" sz="1100" dirty="0" smtClean="0">
                <a:solidFill>
                  <a:srgbClr val="2C2C2C"/>
                </a:solidFill>
                <a:latin typeface="Roboto"/>
              </a:rPr>
              <a:t>Transaction,</a:t>
            </a:r>
          </a:p>
          <a:p>
            <a:pPr algn="ctr"/>
            <a:r>
              <a:rPr lang="fr-FR" sz="1100" dirty="0" smtClean="0">
                <a:solidFill>
                  <a:srgbClr val="2C2C2C"/>
                </a:solidFill>
                <a:latin typeface="Roboto"/>
              </a:rPr>
              <a:t>Date &amp; heure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89430" y="4626769"/>
            <a:ext cx="1091646" cy="4616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fr-FR" sz="1500" b="1" dirty="0" smtClean="0">
                <a:solidFill>
                  <a:srgbClr val="2C2C2C"/>
                </a:solidFill>
                <a:latin typeface="Roboto"/>
              </a:rPr>
              <a:t>Détails</a:t>
            </a:r>
          </a:p>
          <a:p>
            <a:pPr algn="ctr"/>
            <a:r>
              <a:rPr lang="fr-FR" sz="1500" b="1" dirty="0" smtClean="0">
                <a:solidFill>
                  <a:srgbClr val="2C2C2C"/>
                </a:solidFill>
                <a:latin typeface="Roboto"/>
              </a:rPr>
              <a:t>Du paiement</a:t>
            </a:r>
            <a:endParaRPr sz="1500" b="1" dirty="0">
              <a:solidFill>
                <a:srgbClr val="2C2C2C"/>
              </a:solidFill>
              <a:latin typeface="Robot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69622" y="4626769"/>
            <a:ext cx="1059584" cy="4616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fr-FR" sz="1500" b="1" dirty="0" smtClean="0">
                <a:solidFill>
                  <a:srgbClr val="2C2C2C"/>
                </a:solidFill>
                <a:latin typeface="Roboto"/>
              </a:rPr>
              <a:t>Détails de la</a:t>
            </a:r>
          </a:p>
          <a:p>
            <a:pPr algn="ctr"/>
            <a:r>
              <a:rPr lang="fr-FR" sz="1500" b="1" dirty="0" smtClean="0">
                <a:solidFill>
                  <a:srgbClr val="2C2C2C"/>
                </a:solidFill>
                <a:latin typeface="Roboto"/>
              </a:rPr>
              <a:t>transaction</a:t>
            </a:r>
            <a:endParaRPr sz="1500" b="1" dirty="0">
              <a:solidFill>
                <a:srgbClr val="2C2C2C"/>
              </a:solidFill>
              <a:latin typeface="Roboto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290078" y="2788444"/>
            <a:ext cx="438150" cy="438150"/>
          </a:xfrm>
          <a:custGeom>
            <a:avLst/>
            <a:gdLst/>
            <a:ahLst/>
            <a:cxnLst/>
            <a:rect l="0" t="0" r="0" b="0"/>
            <a:pathLst>
              <a:path w="438150" h="438150">
                <a:moveTo>
                  <a:pt x="295275" y="381000"/>
                </a:moveTo>
                <a:lnTo>
                  <a:pt x="333375" y="381000"/>
                </a:lnTo>
                <a:cubicBezTo>
                  <a:pt x="345973" y="381792"/>
                  <a:pt x="357259" y="373256"/>
                  <a:pt x="359927" y="360918"/>
                </a:cubicBezTo>
                <a:cubicBezTo>
                  <a:pt x="362595" y="348579"/>
                  <a:pt x="355843" y="336143"/>
                  <a:pt x="344043" y="331660"/>
                </a:cubicBezTo>
                <a:lnTo>
                  <a:pt x="304800" y="316039"/>
                </a:lnTo>
                <a:cubicBezTo>
                  <a:pt x="293270" y="311589"/>
                  <a:pt x="286585" y="299520"/>
                  <a:pt x="288927" y="287386"/>
                </a:cubicBezTo>
                <a:cubicBezTo>
                  <a:pt x="291270" y="275252"/>
                  <a:pt x="301967" y="266538"/>
                  <a:pt x="314325" y="266700"/>
                </a:cubicBezTo>
                <a:lnTo>
                  <a:pt x="352425" y="266700"/>
                </a:lnTo>
                <a:moveTo>
                  <a:pt x="323850" y="381000"/>
                </a:moveTo>
                <a:lnTo>
                  <a:pt x="323850" y="400050"/>
                </a:lnTo>
                <a:moveTo>
                  <a:pt x="323850" y="247650"/>
                </a:moveTo>
                <a:lnTo>
                  <a:pt x="323850" y="266700"/>
                </a:lnTo>
                <a:moveTo>
                  <a:pt x="209550" y="323850"/>
                </a:moveTo>
                <a:cubicBezTo>
                  <a:pt x="209550" y="260723"/>
                  <a:pt x="260723" y="209550"/>
                  <a:pt x="323850" y="209550"/>
                </a:cubicBezTo>
                <a:cubicBezTo>
                  <a:pt x="386976" y="209550"/>
                  <a:pt x="438150" y="260723"/>
                  <a:pt x="438150" y="323850"/>
                </a:cubicBezTo>
                <a:cubicBezTo>
                  <a:pt x="438150" y="386976"/>
                  <a:pt x="386976" y="438150"/>
                  <a:pt x="323850" y="438150"/>
                </a:cubicBezTo>
                <a:cubicBezTo>
                  <a:pt x="260723" y="438150"/>
                  <a:pt x="209550" y="386976"/>
                  <a:pt x="209550" y="323850"/>
                </a:cubicBezTo>
                <a:moveTo>
                  <a:pt x="361950" y="76200"/>
                </a:moveTo>
                <a:lnTo>
                  <a:pt x="0" y="76200"/>
                </a:lnTo>
                <a:moveTo>
                  <a:pt x="171450" y="247650"/>
                </a:moveTo>
                <a:lnTo>
                  <a:pt x="28575" y="247650"/>
                </a:lnTo>
                <a:cubicBezTo>
                  <a:pt x="12793" y="247650"/>
                  <a:pt x="0" y="234856"/>
                  <a:pt x="0" y="219075"/>
                </a:cubicBezTo>
                <a:lnTo>
                  <a:pt x="0" y="28575"/>
                </a:lnTo>
                <a:cubicBezTo>
                  <a:pt x="0" y="12793"/>
                  <a:pt x="12793" y="0"/>
                  <a:pt x="28575" y="0"/>
                </a:cubicBezTo>
                <a:lnTo>
                  <a:pt x="333375" y="0"/>
                </a:lnTo>
                <a:cubicBezTo>
                  <a:pt x="349156" y="0"/>
                  <a:pt x="361950" y="12793"/>
                  <a:pt x="361950" y="28575"/>
                </a:cubicBezTo>
                <a:lnTo>
                  <a:pt x="361950" y="171450"/>
                </a:lnTo>
                <a:moveTo>
                  <a:pt x="266700" y="133350"/>
                </a:moveTo>
                <a:lnTo>
                  <a:pt x="323850" y="133350"/>
                </a:lnTo>
                <a:moveTo>
                  <a:pt x="38100" y="171450"/>
                </a:moveTo>
                <a:lnTo>
                  <a:pt x="95250" y="171450"/>
                </a:lnTo>
                <a:moveTo>
                  <a:pt x="38100" y="133350"/>
                </a:moveTo>
                <a:lnTo>
                  <a:pt x="133350" y="133350"/>
                </a:lnTo>
              </a:path>
            </a:pathLst>
          </a:custGeom>
          <a:noFill/>
          <a:ln w="14287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337953" y="2778919"/>
            <a:ext cx="447675" cy="447676"/>
          </a:xfrm>
          <a:custGeom>
            <a:avLst/>
            <a:gdLst/>
            <a:ahLst/>
            <a:cxnLst/>
            <a:rect l="0" t="0" r="0" b="0"/>
            <a:pathLst>
              <a:path w="447675" h="447676">
                <a:moveTo>
                  <a:pt x="82448" y="93287"/>
                </a:moveTo>
                <a:lnTo>
                  <a:pt x="104775" y="9525"/>
                </a:lnTo>
                <a:lnTo>
                  <a:pt x="238125" y="9525"/>
                </a:lnTo>
                <a:lnTo>
                  <a:pt x="260451" y="93306"/>
                </a:lnTo>
                <a:moveTo>
                  <a:pt x="0" y="0"/>
                </a:moveTo>
                <a:moveTo>
                  <a:pt x="191757" y="447676"/>
                </a:moveTo>
                <a:lnTo>
                  <a:pt x="104775" y="447676"/>
                </a:lnTo>
                <a:lnTo>
                  <a:pt x="82448" y="363895"/>
                </a:lnTo>
                <a:moveTo>
                  <a:pt x="196523" y="390006"/>
                </a:moveTo>
                <a:cubicBezTo>
                  <a:pt x="193896" y="390180"/>
                  <a:pt x="185201" y="390525"/>
                  <a:pt x="171450" y="390525"/>
                </a:cubicBezTo>
                <a:cubicBezTo>
                  <a:pt x="139424" y="390525"/>
                  <a:pt x="108117" y="381028"/>
                  <a:pt x="81489" y="363235"/>
                </a:cubicBezTo>
                <a:cubicBezTo>
                  <a:pt x="54860" y="345443"/>
                  <a:pt x="34106" y="320154"/>
                  <a:pt x="21850" y="290565"/>
                </a:cubicBezTo>
                <a:cubicBezTo>
                  <a:pt x="9595" y="260977"/>
                  <a:pt x="6388" y="228420"/>
                  <a:pt x="12636" y="197009"/>
                </a:cubicBezTo>
                <a:cubicBezTo>
                  <a:pt x="18884" y="165599"/>
                  <a:pt x="34306" y="136747"/>
                  <a:pt x="56951" y="114101"/>
                </a:cubicBezTo>
                <a:cubicBezTo>
                  <a:pt x="79597" y="91456"/>
                  <a:pt x="108449" y="76034"/>
                  <a:pt x="139860" y="69786"/>
                </a:cubicBezTo>
                <a:cubicBezTo>
                  <a:pt x="171270" y="63538"/>
                  <a:pt x="203827" y="66745"/>
                  <a:pt x="233415" y="79000"/>
                </a:cubicBezTo>
                <a:cubicBezTo>
                  <a:pt x="263004" y="91256"/>
                  <a:pt x="288293" y="112010"/>
                  <a:pt x="306085" y="138639"/>
                </a:cubicBezTo>
                <a:cubicBezTo>
                  <a:pt x="323878" y="165267"/>
                  <a:pt x="333374" y="196575"/>
                  <a:pt x="333374" y="228600"/>
                </a:cubicBezTo>
                <a:cubicBezTo>
                  <a:pt x="333374" y="235219"/>
                  <a:pt x="332908" y="245722"/>
                  <a:pt x="332673" y="250147"/>
                </a:cubicBezTo>
                <a:moveTo>
                  <a:pt x="430392" y="447676"/>
                </a:moveTo>
                <a:lnTo>
                  <a:pt x="257575" y="447676"/>
                </a:lnTo>
                <a:cubicBezTo>
                  <a:pt x="248029" y="447676"/>
                  <a:pt x="240292" y="439940"/>
                  <a:pt x="240292" y="430394"/>
                </a:cubicBezTo>
                <a:lnTo>
                  <a:pt x="240292" y="309421"/>
                </a:lnTo>
                <a:cubicBezTo>
                  <a:pt x="240292" y="299877"/>
                  <a:pt x="248029" y="292139"/>
                  <a:pt x="257575" y="292139"/>
                </a:cubicBezTo>
                <a:lnTo>
                  <a:pt x="430392" y="292139"/>
                </a:lnTo>
                <a:cubicBezTo>
                  <a:pt x="439936" y="292139"/>
                  <a:pt x="447675" y="299877"/>
                  <a:pt x="447675" y="309421"/>
                </a:cubicBezTo>
                <a:lnTo>
                  <a:pt x="447675" y="430394"/>
                </a:lnTo>
                <a:cubicBezTo>
                  <a:pt x="447675" y="439940"/>
                  <a:pt x="439936" y="447676"/>
                  <a:pt x="430392" y="447676"/>
                </a:cubicBezTo>
                <a:close/>
                <a:moveTo>
                  <a:pt x="240292" y="343983"/>
                </a:moveTo>
                <a:lnTo>
                  <a:pt x="447675" y="343983"/>
                </a:lnTo>
                <a:moveTo>
                  <a:pt x="116716" y="147884"/>
                </a:moveTo>
                <a:lnTo>
                  <a:pt x="116716" y="191121"/>
                </a:lnTo>
                <a:cubicBezTo>
                  <a:pt x="116716" y="196799"/>
                  <a:pt x="117834" y="202421"/>
                  <a:pt x="120007" y="207667"/>
                </a:cubicBezTo>
                <a:cubicBezTo>
                  <a:pt x="122180" y="212914"/>
                  <a:pt x="125365" y="217680"/>
                  <a:pt x="129380" y="221694"/>
                </a:cubicBezTo>
                <a:cubicBezTo>
                  <a:pt x="133395" y="225710"/>
                  <a:pt x="138161" y="228895"/>
                  <a:pt x="143407" y="231066"/>
                </a:cubicBezTo>
                <a:cubicBezTo>
                  <a:pt x="148653" y="233240"/>
                  <a:pt x="154275" y="234358"/>
                  <a:pt x="159953" y="234358"/>
                </a:cubicBezTo>
                <a:cubicBezTo>
                  <a:pt x="165631" y="234358"/>
                  <a:pt x="171254" y="233240"/>
                  <a:pt x="176499" y="231066"/>
                </a:cubicBezTo>
                <a:cubicBezTo>
                  <a:pt x="181745" y="228895"/>
                  <a:pt x="186512" y="225710"/>
                  <a:pt x="190526" y="221694"/>
                </a:cubicBezTo>
                <a:cubicBezTo>
                  <a:pt x="194542" y="217680"/>
                  <a:pt x="197727" y="212914"/>
                  <a:pt x="199899" y="207667"/>
                </a:cubicBezTo>
                <a:cubicBezTo>
                  <a:pt x="202072" y="202421"/>
                  <a:pt x="203191" y="196799"/>
                  <a:pt x="203191" y="191121"/>
                </a:cubicBezTo>
                <a:lnTo>
                  <a:pt x="203191" y="147884"/>
                </a:lnTo>
                <a:moveTo>
                  <a:pt x="159957" y="234366"/>
                </a:moveTo>
                <a:lnTo>
                  <a:pt x="159957" y="318117"/>
                </a:lnTo>
                <a:moveTo>
                  <a:pt x="116716" y="281216"/>
                </a:moveTo>
                <a:lnTo>
                  <a:pt x="203191" y="281216"/>
                </a:lnTo>
              </a:path>
            </a:pathLst>
          </a:custGeom>
          <a:noFill/>
          <a:ln w="14287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09620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1729280" y="4120662"/>
            <a:ext cx="1257300" cy="1257300"/>
            <a:chOff x="571500" y="3311037"/>
            <a:chExt cx="1257300" cy="1257300"/>
          </a:xfrm>
        </p:grpSpPr>
        <p:sp>
          <p:nvSpPr>
            <p:cNvPr id="2" name="Rounded Rectangle 1"/>
            <p:cNvSpPr/>
            <p:nvPr/>
          </p:nvSpPr>
          <p:spPr>
            <a:xfrm>
              <a:off x="571500" y="3311037"/>
              <a:ext cx="1257300" cy="1257300"/>
            </a:xfrm>
            <a:custGeom>
              <a:avLst/>
              <a:gdLst/>
              <a:ahLst/>
              <a:cxnLst/>
              <a:rect l="0" t="0" r="0" b="0"/>
              <a:pathLst>
                <a:path w="1257300" h="1257300">
                  <a:moveTo>
                    <a:pt x="0" y="628650"/>
                  </a:moveTo>
                  <a:cubicBezTo>
                    <a:pt x="0" y="281456"/>
                    <a:pt x="281456" y="0"/>
                    <a:pt x="628650" y="0"/>
                  </a:cubicBezTo>
                  <a:cubicBezTo>
                    <a:pt x="975843" y="0"/>
                    <a:pt x="1257300" y="281456"/>
                    <a:pt x="1257300" y="628650"/>
                  </a:cubicBezTo>
                  <a:cubicBezTo>
                    <a:pt x="1257300" y="975843"/>
                    <a:pt x="975843" y="1257300"/>
                    <a:pt x="628650" y="1257300"/>
                  </a:cubicBezTo>
                  <a:cubicBezTo>
                    <a:pt x="281456" y="1257300"/>
                    <a:pt x="0" y="975843"/>
                    <a:pt x="0" y="628650"/>
                  </a:cubicBezTo>
                  <a:close/>
                  <a:moveTo>
                    <a:pt x="696350" y="229296"/>
                  </a:moveTo>
                  <a:cubicBezTo>
                    <a:pt x="696350" y="191683"/>
                    <a:pt x="666040" y="161192"/>
                    <a:pt x="628650" y="161192"/>
                  </a:cubicBezTo>
                  <a:cubicBezTo>
                    <a:pt x="591259" y="161192"/>
                    <a:pt x="560949" y="191683"/>
                    <a:pt x="560949" y="229296"/>
                  </a:cubicBezTo>
                  <a:cubicBezTo>
                    <a:pt x="560949" y="242862"/>
                    <a:pt x="564892" y="255502"/>
                    <a:pt x="571688" y="266119"/>
                  </a:cubicBezTo>
                  <a:cubicBezTo>
                    <a:pt x="576225" y="273205"/>
                    <a:pt x="571580" y="286049"/>
                    <a:pt x="563200" y="286049"/>
                  </a:cubicBezTo>
                  <a:lnTo>
                    <a:pt x="298608" y="286049"/>
                  </a:lnTo>
                  <a:cubicBezTo>
                    <a:pt x="293934" y="286049"/>
                    <a:pt x="290145" y="289860"/>
                    <a:pt x="290145" y="294562"/>
                  </a:cubicBezTo>
                  <a:lnTo>
                    <a:pt x="290145" y="581685"/>
                  </a:lnTo>
                  <a:cubicBezTo>
                    <a:pt x="290145" y="590112"/>
                    <a:pt x="302914" y="594785"/>
                    <a:pt x="309957" y="590223"/>
                  </a:cubicBezTo>
                  <a:cubicBezTo>
                    <a:pt x="320512" y="583386"/>
                    <a:pt x="333076" y="579419"/>
                    <a:pt x="346563" y="579419"/>
                  </a:cubicBezTo>
                  <a:cubicBezTo>
                    <a:pt x="383953" y="579419"/>
                    <a:pt x="414264" y="609910"/>
                    <a:pt x="414264" y="647522"/>
                  </a:cubicBezTo>
                  <a:cubicBezTo>
                    <a:pt x="414264" y="685136"/>
                    <a:pt x="383953" y="715626"/>
                    <a:pt x="346563" y="715626"/>
                  </a:cubicBezTo>
                  <a:cubicBezTo>
                    <a:pt x="333076" y="715626"/>
                    <a:pt x="320512" y="711660"/>
                    <a:pt x="309957" y="704823"/>
                  </a:cubicBezTo>
                  <a:cubicBezTo>
                    <a:pt x="302914" y="700259"/>
                    <a:pt x="290145" y="704932"/>
                    <a:pt x="290145" y="713361"/>
                  </a:cubicBezTo>
                  <a:lnTo>
                    <a:pt x="290145" y="990879"/>
                  </a:lnTo>
                  <a:cubicBezTo>
                    <a:pt x="290145" y="995580"/>
                    <a:pt x="293934" y="999392"/>
                    <a:pt x="298608" y="999392"/>
                  </a:cubicBezTo>
                  <a:lnTo>
                    <a:pt x="563200" y="999392"/>
                  </a:lnTo>
                  <a:cubicBezTo>
                    <a:pt x="571580" y="999392"/>
                    <a:pt x="576225" y="986549"/>
                    <a:pt x="571688" y="979462"/>
                  </a:cubicBezTo>
                  <a:cubicBezTo>
                    <a:pt x="564892" y="968845"/>
                    <a:pt x="560949" y="956205"/>
                    <a:pt x="560949" y="942638"/>
                  </a:cubicBezTo>
                  <a:cubicBezTo>
                    <a:pt x="560949" y="905026"/>
                    <a:pt x="591259" y="874535"/>
                    <a:pt x="628650" y="874535"/>
                  </a:cubicBezTo>
                  <a:cubicBezTo>
                    <a:pt x="666040" y="874535"/>
                    <a:pt x="696350" y="905026"/>
                    <a:pt x="696350" y="942638"/>
                  </a:cubicBezTo>
                  <a:cubicBezTo>
                    <a:pt x="696350" y="956205"/>
                    <a:pt x="692407" y="968845"/>
                    <a:pt x="685611" y="979462"/>
                  </a:cubicBezTo>
                  <a:cubicBezTo>
                    <a:pt x="681074" y="986549"/>
                    <a:pt x="685719" y="999392"/>
                    <a:pt x="694098" y="999392"/>
                  </a:cubicBezTo>
                  <a:lnTo>
                    <a:pt x="958691" y="999392"/>
                  </a:lnTo>
                  <a:cubicBezTo>
                    <a:pt x="963365" y="999392"/>
                    <a:pt x="967154" y="995580"/>
                    <a:pt x="967154" y="990879"/>
                  </a:cubicBezTo>
                  <a:lnTo>
                    <a:pt x="967154" y="713361"/>
                  </a:lnTo>
                  <a:cubicBezTo>
                    <a:pt x="967154" y="704933"/>
                    <a:pt x="954385" y="700259"/>
                    <a:pt x="947341" y="704823"/>
                  </a:cubicBezTo>
                  <a:cubicBezTo>
                    <a:pt x="936787" y="711660"/>
                    <a:pt x="924222" y="715626"/>
                    <a:pt x="910736" y="715626"/>
                  </a:cubicBezTo>
                  <a:cubicBezTo>
                    <a:pt x="873346" y="715626"/>
                    <a:pt x="843035" y="685136"/>
                    <a:pt x="843035" y="647522"/>
                  </a:cubicBezTo>
                  <a:cubicBezTo>
                    <a:pt x="843035" y="609910"/>
                    <a:pt x="873346" y="579419"/>
                    <a:pt x="910736" y="579419"/>
                  </a:cubicBezTo>
                  <a:cubicBezTo>
                    <a:pt x="924222" y="579419"/>
                    <a:pt x="936787" y="583385"/>
                    <a:pt x="947341" y="590222"/>
                  </a:cubicBezTo>
                  <a:cubicBezTo>
                    <a:pt x="954385" y="594785"/>
                    <a:pt x="967154" y="590111"/>
                    <a:pt x="967154" y="581684"/>
                  </a:cubicBezTo>
                  <a:lnTo>
                    <a:pt x="967154" y="294562"/>
                  </a:lnTo>
                  <a:cubicBezTo>
                    <a:pt x="967154" y="289860"/>
                    <a:pt x="963365" y="286049"/>
                    <a:pt x="958691" y="286049"/>
                  </a:cubicBezTo>
                  <a:lnTo>
                    <a:pt x="694098" y="286049"/>
                  </a:lnTo>
                  <a:cubicBezTo>
                    <a:pt x="685719" y="286049"/>
                    <a:pt x="681074" y="273205"/>
                    <a:pt x="685611" y="266119"/>
                  </a:cubicBezTo>
                  <a:cubicBezTo>
                    <a:pt x="692407" y="255502"/>
                    <a:pt x="696350" y="242862"/>
                    <a:pt x="696350" y="229296"/>
                  </a:cubicBezTo>
                  <a:close/>
                </a:path>
              </a:pathLst>
            </a:custGeom>
            <a:solidFill>
              <a:srgbClr val="776F3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571500" y="3311037"/>
              <a:ext cx="1257300" cy="1257300"/>
            </a:xfrm>
            <a:custGeom>
              <a:avLst/>
              <a:gdLst/>
              <a:ahLst/>
              <a:cxnLst/>
              <a:rect l="0" t="0" r="0" b="0"/>
              <a:pathLst>
                <a:path w="1257300" h="1257300">
                  <a:moveTo>
                    <a:pt x="0" y="628650"/>
                  </a:moveTo>
                  <a:cubicBezTo>
                    <a:pt x="0" y="281456"/>
                    <a:pt x="281456" y="0"/>
                    <a:pt x="628650" y="0"/>
                  </a:cubicBezTo>
                  <a:cubicBezTo>
                    <a:pt x="975843" y="0"/>
                    <a:pt x="1257300" y="281456"/>
                    <a:pt x="1257300" y="628650"/>
                  </a:cubicBezTo>
                  <a:cubicBezTo>
                    <a:pt x="1257300" y="975843"/>
                    <a:pt x="975843" y="1257300"/>
                    <a:pt x="628650" y="1257300"/>
                  </a:cubicBezTo>
                  <a:cubicBezTo>
                    <a:pt x="281456" y="1257300"/>
                    <a:pt x="0" y="975843"/>
                    <a:pt x="0" y="628650"/>
                  </a:cubicBezTo>
                  <a:close/>
                  <a:moveTo>
                    <a:pt x="696350" y="229296"/>
                  </a:moveTo>
                  <a:cubicBezTo>
                    <a:pt x="696350" y="191683"/>
                    <a:pt x="666040" y="161192"/>
                    <a:pt x="628650" y="161192"/>
                  </a:cubicBezTo>
                  <a:cubicBezTo>
                    <a:pt x="591259" y="161192"/>
                    <a:pt x="560949" y="191683"/>
                    <a:pt x="560949" y="229296"/>
                  </a:cubicBezTo>
                  <a:cubicBezTo>
                    <a:pt x="560949" y="242862"/>
                    <a:pt x="564892" y="255502"/>
                    <a:pt x="571688" y="266119"/>
                  </a:cubicBezTo>
                  <a:cubicBezTo>
                    <a:pt x="576225" y="273205"/>
                    <a:pt x="571580" y="286049"/>
                    <a:pt x="563200" y="286049"/>
                  </a:cubicBezTo>
                  <a:lnTo>
                    <a:pt x="298608" y="286049"/>
                  </a:lnTo>
                  <a:cubicBezTo>
                    <a:pt x="293934" y="286049"/>
                    <a:pt x="290145" y="289860"/>
                    <a:pt x="290145" y="294562"/>
                  </a:cubicBezTo>
                  <a:lnTo>
                    <a:pt x="290145" y="581685"/>
                  </a:lnTo>
                  <a:cubicBezTo>
                    <a:pt x="290145" y="590112"/>
                    <a:pt x="302914" y="594785"/>
                    <a:pt x="309957" y="590223"/>
                  </a:cubicBezTo>
                  <a:cubicBezTo>
                    <a:pt x="320512" y="583386"/>
                    <a:pt x="333076" y="579419"/>
                    <a:pt x="346563" y="579419"/>
                  </a:cubicBezTo>
                  <a:cubicBezTo>
                    <a:pt x="383953" y="579419"/>
                    <a:pt x="414264" y="609910"/>
                    <a:pt x="414264" y="647522"/>
                  </a:cubicBezTo>
                  <a:cubicBezTo>
                    <a:pt x="414264" y="685136"/>
                    <a:pt x="383953" y="715626"/>
                    <a:pt x="346563" y="715626"/>
                  </a:cubicBezTo>
                  <a:cubicBezTo>
                    <a:pt x="333076" y="715626"/>
                    <a:pt x="320512" y="711660"/>
                    <a:pt x="309957" y="704823"/>
                  </a:cubicBezTo>
                  <a:cubicBezTo>
                    <a:pt x="302914" y="700259"/>
                    <a:pt x="290145" y="704932"/>
                    <a:pt x="290145" y="713361"/>
                  </a:cubicBezTo>
                  <a:lnTo>
                    <a:pt x="290145" y="990879"/>
                  </a:lnTo>
                  <a:cubicBezTo>
                    <a:pt x="290145" y="995580"/>
                    <a:pt x="293934" y="999392"/>
                    <a:pt x="298608" y="999392"/>
                  </a:cubicBezTo>
                  <a:lnTo>
                    <a:pt x="563200" y="999392"/>
                  </a:lnTo>
                  <a:cubicBezTo>
                    <a:pt x="571580" y="999392"/>
                    <a:pt x="576225" y="986549"/>
                    <a:pt x="571688" y="979462"/>
                  </a:cubicBezTo>
                  <a:cubicBezTo>
                    <a:pt x="564892" y="968845"/>
                    <a:pt x="560949" y="956205"/>
                    <a:pt x="560949" y="942638"/>
                  </a:cubicBezTo>
                  <a:cubicBezTo>
                    <a:pt x="560949" y="905026"/>
                    <a:pt x="591259" y="874535"/>
                    <a:pt x="628650" y="874535"/>
                  </a:cubicBezTo>
                  <a:cubicBezTo>
                    <a:pt x="666040" y="874535"/>
                    <a:pt x="696350" y="905026"/>
                    <a:pt x="696350" y="942638"/>
                  </a:cubicBezTo>
                  <a:cubicBezTo>
                    <a:pt x="696350" y="956205"/>
                    <a:pt x="692407" y="968845"/>
                    <a:pt x="685611" y="979462"/>
                  </a:cubicBezTo>
                  <a:cubicBezTo>
                    <a:pt x="681074" y="986549"/>
                    <a:pt x="685719" y="999392"/>
                    <a:pt x="694098" y="999392"/>
                  </a:cubicBezTo>
                  <a:lnTo>
                    <a:pt x="958691" y="999392"/>
                  </a:lnTo>
                  <a:cubicBezTo>
                    <a:pt x="963365" y="999392"/>
                    <a:pt x="967154" y="995580"/>
                    <a:pt x="967154" y="990879"/>
                  </a:cubicBezTo>
                  <a:lnTo>
                    <a:pt x="967154" y="713361"/>
                  </a:lnTo>
                  <a:cubicBezTo>
                    <a:pt x="967154" y="704933"/>
                    <a:pt x="954385" y="700259"/>
                    <a:pt x="947341" y="704823"/>
                  </a:cubicBezTo>
                  <a:cubicBezTo>
                    <a:pt x="936787" y="711660"/>
                    <a:pt x="924222" y="715626"/>
                    <a:pt x="910736" y="715626"/>
                  </a:cubicBezTo>
                  <a:cubicBezTo>
                    <a:pt x="873346" y="715626"/>
                    <a:pt x="843035" y="685136"/>
                    <a:pt x="843035" y="647522"/>
                  </a:cubicBezTo>
                  <a:cubicBezTo>
                    <a:pt x="843035" y="609910"/>
                    <a:pt x="873346" y="579419"/>
                    <a:pt x="910736" y="579419"/>
                  </a:cubicBezTo>
                  <a:cubicBezTo>
                    <a:pt x="924222" y="579419"/>
                    <a:pt x="936787" y="583385"/>
                    <a:pt x="947341" y="590222"/>
                  </a:cubicBezTo>
                  <a:cubicBezTo>
                    <a:pt x="954385" y="594785"/>
                    <a:pt x="967154" y="590111"/>
                    <a:pt x="967154" y="581684"/>
                  </a:cubicBezTo>
                  <a:lnTo>
                    <a:pt x="967154" y="294562"/>
                  </a:lnTo>
                  <a:cubicBezTo>
                    <a:pt x="967154" y="289860"/>
                    <a:pt x="963365" y="286049"/>
                    <a:pt x="958691" y="286049"/>
                  </a:cubicBezTo>
                  <a:lnTo>
                    <a:pt x="694098" y="286049"/>
                  </a:lnTo>
                  <a:cubicBezTo>
                    <a:pt x="685719" y="286049"/>
                    <a:pt x="681074" y="273205"/>
                    <a:pt x="685611" y="266119"/>
                  </a:cubicBezTo>
                  <a:cubicBezTo>
                    <a:pt x="692407" y="255502"/>
                    <a:pt x="696350" y="242862"/>
                    <a:pt x="696350" y="229296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316815" y="4656925"/>
            <a:ext cx="9525" cy="513673"/>
          </a:xfrm>
          <a:custGeom>
            <a:avLst/>
            <a:gdLst/>
            <a:ahLst/>
            <a:cxnLst/>
            <a:rect l="0" t="0" r="0" b="0"/>
            <a:pathLst>
              <a:path w="9525" h="513673">
                <a:moveTo>
                  <a:pt x="0" y="0"/>
                </a:moveTo>
                <a:lnTo>
                  <a:pt x="0" y="513673"/>
                </a:lnTo>
              </a:path>
            </a:pathLst>
          </a:custGeom>
          <a:noFill/>
          <a:ln w="14287">
            <a:solidFill>
              <a:srgbClr val="EFD80D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336937" y="3560415"/>
            <a:ext cx="45486" cy="45486"/>
            <a:chOff x="1179157" y="2750790"/>
            <a:chExt cx="45486" cy="45486"/>
          </a:xfrm>
        </p:grpSpPr>
        <p:sp>
          <p:nvSpPr>
            <p:cNvPr id="6" name="Rounded Rectangle 5"/>
            <p:cNvSpPr/>
            <p:nvPr/>
          </p:nvSpPr>
          <p:spPr>
            <a:xfrm>
              <a:off x="1179157" y="2750790"/>
              <a:ext cx="45486" cy="45486"/>
            </a:xfrm>
            <a:custGeom>
              <a:avLst/>
              <a:gdLst/>
              <a:ahLst/>
              <a:cxnLst/>
              <a:rect l="0" t="0" r="0" b="0"/>
              <a:pathLst>
                <a:path w="45486" h="45486">
                  <a:moveTo>
                    <a:pt x="22743" y="0"/>
                  </a:moveTo>
                  <a:cubicBezTo>
                    <a:pt x="35295" y="0"/>
                    <a:pt x="45486" y="10190"/>
                    <a:pt x="45486" y="22743"/>
                  </a:cubicBezTo>
                  <a:cubicBezTo>
                    <a:pt x="45486" y="35295"/>
                    <a:pt x="35295" y="45486"/>
                    <a:pt x="22743" y="45486"/>
                  </a:cubicBezTo>
                  <a:cubicBezTo>
                    <a:pt x="10190" y="45486"/>
                    <a:pt x="0" y="35295"/>
                    <a:pt x="0" y="22743"/>
                  </a:cubicBezTo>
                  <a:cubicBezTo>
                    <a:pt x="0" y="10190"/>
                    <a:pt x="10190" y="0"/>
                    <a:pt x="22743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179157" y="2750790"/>
              <a:ext cx="45486" cy="45486"/>
            </a:xfrm>
            <a:custGeom>
              <a:avLst/>
              <a:gdLst/>
              <a:ahLst/>
              <a:cxnLst/>
              <a:rect l="0" t="0" r="0" b="0"/>
              <a:pathLst>
                <a:path w="45486" h="45486">
                  <a:moveTo>
                    <a:pt x="22743" y="0"/>
                  </a:moveTo>
                  <a:cubicBezTo>
                    <a:pt x="35295" y="0"/>
                    <a:pt x="45486" y="10190"/>
                    <a:pt x="45486" y="22743"/>
                  </a:cubicBezTo>
                  <a:cubicBezTo>
                    <a:pt x="45486" y="35295"/>
                    <a:pt x="35295" y="45486"/>
                    <a:pt x="22743" y="45486"/>
                  </a:cubicBezTo>
                  <a:cubicBezTo>
                    <a:pt x="10190" y="45486"/>
                    <a:pt x="0" y="35295"/>
                    <a:pt x="0" y="22743"/>
                  </a:cubicBezTo>
                  <a:cubicBezTo>
                    <a:pt x="0" y="10190"/>
                    <a:pt x="10190" y="0"/>
                    <a:pt x="22743" y="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329480" y="2066925"/>
            <a:ext cx="1257299" cy="1257299"/>
            <a:chOff x="2171700" y="1257300"/>
            <a:chExt cx="1257299" cy="1257299"/>
          </a:xfrm>
        </p:grpSpPr>
        <p:sp>
          <p:nvSpPr>
            <p:cNvPr id="9" name="Rounded Rectangle 8"/>
            <p:cNvSpPr/>
            <p:nvPr/>
          </p:nvSpPr>
          <p:spPr>
            <a:xfrm>
              <a:off x="2171700" y="1257300"/>
              <a:ext cx="1257299" cy="1257299"/>
            </a:xfrm>
            <a:custGeom>
              <a:avLst/>
              <a:gdLst/>
              <a:ahLst/>
              <a:cxnLst/>
              <a:rect l="0" t="0" r="0" b="0"/>
              <a:pathLst>
                <a:path w="1257299" h="1257299">
                  <a:moveTo>
                    <a:pt x="0" y="628649"/>
                  </a:moveTo>
                  <a:cubicBezTo>
                    <a:pt x="0" y="281456"/>
                    <a:pt x="281456" y="0"/>
                    <a:pt x="628649" y="0"/>
                  </a:cubicBezTo>
                  <a:cubicBezTo>
                    <a:pt x="975842" y="0"/>
                    <a:pt x="1257299" y="281456"/>
                    <a:pt x="1257299" y="628649"/>
                  </a:cubicBezTo>
                  <a:cubicBezTo>
                    <a:pt x="1257299" y="975842"/>
                    <a:pt x="975842" y="1257299"/>
                    <a:pt x="628649" y="1257299"/>
                  </a:cubicBezTo>
                  <a:cubicBezTo>
                    <a:pt x="281456" y="1257299"/>
                    <a:pt x="0" y="975842"/>
                    <a:pt x="0" y="628649"/>
                  </a:cubicBezTo>
                  <a:close/>
                  <a:moveTo>
                    <a:pt x="696349" y="229296"/>
                  </a:moveTo>
                  <a:cubicBezTo>
                    <a:pt x="696349" y="191683"/>
                    <a:pt x="666039" y="161192"/>
                    <a:pt x="628649" y="161192"/>
                  </a:cubicBezTo>
                  <a:cubicBezTo>
                    <a:pt x="591259" y="161192"/>
                    <a:pt x="560948" y="191683"/>
                    <a:pt x="560948" y="229296"/>
                  </a:cubicBezTo>
                  <a:cubicBezTo>
                    <a:pt x="560948" y="242862"/>
                    <a:pt x="564891" y="255502"/>
                    <a:pt x="571688" y="266118"/>
                  </a:cubicBezTo>
                  <a:cubicBezTo>
                    <a:pt x="576224" y="273205"/>
                    <a:pt x="571579" y="286049"/>
                    <a:pt x="563200" y="286049"/>
                  </a:cubicBezTo>
                  <a:lnTo>
                    <a:pt x="298608" y="286049"/>
                  </a:lnTo>
                  <a:cubicBezTo>
                    <a:pt x="293934" y="286049"/>
                    <a:pt x="290145" y="289860"/>
                    <a:pt x="290145" y="294561"/>
                  </a:cubicBezTo>
                  <a:lnTo>
                    <a:pt x="290145" y="581684"/>
                  </a:lnTo>
                  <a:cubicBezTo>
                    <a:pt x="290145" y="590111"/>
                    <a:pt x="302913" y="594785"/>
                    <a:pt x="309957" y="590222"/>
                  </a:cubicBezTo>
                  <a:cubicBezTo>
                    <a:pt x="320511" y="583385"/>
                    <a:pt x="333076" y="579418"/>
                    <a:pt x="346563" y="579418"/>
                  </a:cubicBezTo>
                  <a:cubicBezTo>
                    <a:pt x="383953" y="579418"/>
                    <a:pt x="414264" y="609909"/>
                    <a:pt x="414264" y="647521"/>
                  </a:cubicBezTo>
                  <a:cubicBezTo>
                    <a:pt x="414264" y="685135"/>
                    <a:pt x="383953" y="715625"/>
                    <a:pt x="346563" y="715625"/>
                  </a:cubicBezTo>
                  <a:cubicBezTo>
                    <a:pt x="333076" y="715625"/>
                    <a:pt x="320511" y="711659"/>
                    <a:pt x="309957" y="704822"/>
                  </a:cubicBezTo>
                  <a:cubicBezTo>
                    <a:pt x="302913" y="700258"/>
                    <a:pt x="290145" y="704931"/>
                    <a:pt x="290145" y="713360"/>
                  </a:cubicBezTo>
                  <a:lnTo>
                    <a:pt x="290145" y="990878"/>
                  </a:lnTo>
                  <a:cubicBezTo>
                    <a:pt x="290145" y="995579"/>
                    <a:pt x="293934" y="999391"/>
                    <a:pt x="298608" y="999391"/>
                  </a:cubicBezTo>
                  <a:lnTo>
                    <a:pt x="563200" y="999391"/>
                  </a:lnTo>
                  <a:cubicBezTo>
                    <a:pt x="571579" y="999391"/>
                    <a:pt x="576224" y="986548"/>
                    <a:pt x="571688" y="979461"/>
                  </a:cubicBezTo>
                  <a:cubicBezTo>
                    <a:pt x="564891" y="968844"/>
                    <a:pt x="560948" y="956204"/>
                    <a:pt x="560948" y="942637"/>
                  </a:cubicBezTo>
                  <a:cubicBezTo>
                    <a:pt x="560948" y="905025"/>
                    <a:pt x="591259" y="874534"/>
                    <a:pt x="628649" y="874534"/>
                  </a:cubicBezTo>
                  <a:cubicBezTo>
                    <a:pt x="666039" y="874534"/>
                    <a:pt x="696349" y="905025"/>
                    <a:pt x="696349" y="942637"/>
                  </a:cubicBezTo>
                  <a:cubicBezTo>
                    <a:pt x="696349" y="956204"/>
                    <a:pt x="692406" y="968844"/>
                    <a:pt x="685610" y="979461"/>
                  </a:cubicBezTo>
                  <a:cubicBezTo>
                    <a:pt x="681073" y="986548"/>
                    <a:pt x="685719" y="999391"/>
                    <a:pt x="694098" y="999391"/>
                  </a:cubicBezTo>
                  <a:lnTo>
                    <a:pt x="958690" y="999391"/>
                  </a:lnTo>
                  <a:cubicBezTo>
                    <a:pt x="963364" y="999391"/>
                    <a:pt x="967153" y="995579"/>
                    <a:pt x="967153" y="990878"/>
                  </a:cubicBezTo>
                  <a:lnTo>
                    <a:pt x="967153" y="713361"/>
                  </a:lnTo>
                  <a:cubicBezTo>
                    <a:pt x="967153" y="704932"/>
                    <a:pt x="954384" y="700259"/>
                    <a:pt x="947340" y="704822"/>
                  </a:cubicBezTo>
                  <a:cubicBezTo>
                    <a:pt x="936786" y="711659"/>
                    <a:pt x="924221" y="715625"/>
                    <a:pt x="910735" y="715625"/>
                  </a:cubicBezTo>
                  <a:cubicBezTo>
                    <a:pt x="873345" y="715625"/>
                    <a:pt x="843034" y="685135"/>
                    <a:pt x="843034" y="647521"/>
                  </a:cubicBezTo>
                  <a:cubicBezTo>
                    <a:pt x="843034" y="609909"/>
                    <a:pt x="873345" y="579418"/>
                    <a:pt x="910735" y="579418"/>
                  </a:cubicBezTo>
                  <a:cubicBezTo>
                    <a:pt x="924221" y="579418"/>
                    <a:pt x="936786" y="583385"/>
                    <a:pt x="947340" y="590221"/>
                  </a:cubicBezTo>
                  <a:cubicBezTo>
                    <a:pt x="954384" y="594784"/>
                    <a:pt x="967153" y="590111"/>
                    <a:pt x="967153" y="581683"/>
                  </a:cubicBezTo>
                  <a:lnTo>
                    <a:pt x="967153" y="294561"/>
                  </a:lnTo>
                  <a:cubicBezTo>
                    <a:pt x="967153" y="289860"/>
                    <a:pt x="963364" y="286049"/>
                    <a:pt x="958690" y="286049"/>
                  </a:cubicBezTo>
                  <a:lnTo>
                    <a:pt x="694098" y="286049"/>
                  </a:lnTo>
                  <a:cubicBezTo>
                    <a:pt x="685719" y="286049"/>
                    <a:pt x="681073" y="273205"/>
                    <a:pt x="685610" y="266118"/>
                  </a:cubicBezTo>
                  <a:cubicBezTo>
                    <a:pt x="692406" y="255502"/>
                    <a:pt x="696349" y="242862"/>
                    <a:pt x="696349" y="229296"/>
                  </a:cubicBezTo>
                  <a:close/>
                </a:path>
              </a:pathLst>
            </a:custGeom>
            <a:solidFill>
              <a:srgbClr val="815D3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171700" y="1257300"/>
              <a:ext cx="1257299" cy="1257299"/>
            </a:xfrm>
            <a:custGeom>
              <a:avLst/>
              <a:gdLst/>
              <a:ahLst/>
              <a:cxnLst/>
              <a:rect l="0" t="0" r="0" b="0"/>
              <a:pathLst>
                <a:path w="1257299" h="1257299">
                  <a:moveTo>
                    <a:pt x="0" y="628649"/>
                  </a:moveTo>
                  <a:cubicBezTo>
                    <a:pt x="0" y="281456"/>
                    <a:pt x="281456" y="0"/>
                    <a:pt x="628649" y="0"/>
                  </a:cubicBezTo>
                  <a:cubicBezTo>
                    <a:pt x="975842" y="0"/>
                    <a:pt x="1257299" y="281456"/>
                    <a:pt x="1257299" y="628649"/>
                  </a:cubicBezTo>
                  <a:cubicBezTo>
                    <a:pt x="1257299" y="975842"/>
                    <a:pt x="975842" y="1257299"/>
                    <a:pt x="628649" y="1257299"/>
                  </a:cubicBezTo>
                  <a:cubicBezTo>
                    <a:pt x="281456" y="1257299"/>
                    <a:pt x="0" y="975842"/>
                    <a:pt x="0" y="628649"/>
                  </a:cubicBezTo>
                  <a:close/>
                  <a:moveTo>
                    <a:pt x="696349" y="229296"/>
                  </a:moveTo>
                  <a:cubicBezTo>
                    <a:pt x="696349" y="191683"/>
                    <a:pt x="666039" y="161192"/>
                    <a:pt x="628649" y="161192"/>
                  </a:cubicBezTo>
                  <a:cubicBezTo>
                    <a:pt x="591259" y="161192"/>
                    <a:pt x="560948" y="191683"/>
                    <a:pt x="560948" y="229296"/>
                  </a:cubicBezTo>
                  <a:cubicBezTo>
                    <a:pt x="560948" y="242862"/>
                    <a:pt x="564891" y="255502"/>
                    <a:pt x="571688" y="266118"/>
                  </a:cubicBezTo>
                  <a:cubicBezTo>
                    <a:pt x="576224" y="273205"/>
                    <a:pt x="571579" y="286049"/>
                    <a:pt x="563200" y="286049"/>
                  </a:cubicBezTo>
                  <a:lnTo>
                    <a:pt x="298608" y="286049"/>
                  </a:lnTo>
                  <a:cubicBezTo>
                    <a:pt x="293934" y="286049"/>
                    <a:pt x="290145" y="289860"/>
                    <a:pt x="290145" y="294561"/>
                  </a:cubicBezTo>
                  <a:lnTo>
                    <a:pt x="290145" y="581684"/>
                  </a:lnTo>
                  <a:cubicBezTo>
                    <a:pt x="290145" y="590111"/>
                    <a:pt x="302913" y="594785"/>
                    <a:pt x="309957" y="590222"/>
                  </a:cubicBezTo>
                  <a:cubicBezTo>
                    <a:pt x="320511" y="583385"/>
                    <a:pt x="333076" y="579418"/>
                    <a:pt x="346563" y="579418"/>
                  </a:cubicBezTo>
                  <a:cubicBezTo>
                    <a:pt x="383953" y="579418"/>
                    <a:pt x="414264" y="609909"/>
                    <a:pt x="414264" y="647521"/>
                  </a:cubicBezTo>
                  <a:cubicBezTo>
                    <a:pt x="414264" y="685135"/>
                    <a:pt x="383953" y="715625"/>
                    <a:pt x="346563" y="715625"/>
                  </a:cubicBezTo>
                  <a:cubicBezTo>
                    <a:pt x="333076" y="715625"/>
                    <a:pt x="320511" y="711659"/>
                    <a:pt x="309957" y="704822"/>
                  </a:cubicBezTo>
                  <a:cubicBezTo>
                    <a:pt x="302913" y="700258"/>
                    <a:pt x="290145" y="704931"/>
                    <a:pt x="290145" y="713360"/>
                  </a:cubicBezTo>
                  <a:lnTo>
                    <a:pt x="290145" y="990878"/>
                  </a:lnTo>
                  <a:cubicBezTo>
                    <a:pt x="290145" y="995579"/>
                    <a:pt x="293934" y="999391"/>
                    <a:pt x="298608" y="999391"/>
                  </a:cubicBezTo>
                  <a:lnTo>
                    <a:pt x="563200" y="999391"/>
                  </a:lnTo>
                  <a:cubicBezTo>
                    <a:pt x="571579" y="999391"/>
                    <a:pt x="576224" y="986548"/>
                    <a:pt x="571688" y="979461"/>
                  </a:cubicBezTo>
                  <a:cubicBezTo>
                    <a:pt x="564891" y="968844"/>
                    <a:pt x="560948" y="956204"/>
                    <a:pt x="560948" y="942637"/>
                  </a:cubicBezTo>
                  <a:cubicBezTo>
                    <a:pt x="560948" y="905025"/>
                    <a:pt x="591259" y="874534"/>
                    <a:pt x="628649" y="874534"/>
                  </a:cubicBezTo>
                  <a:cubicBezTo>
                    <a:pt x="666039" y="874534"/>
                    <a:pt x="696349" y="905025"/>
                    <a:pt x="696349" y="942637"/>
                  </a:cubicBezTo>
                  <a:cubicBezTo>
                    <a:pt x="696349" y="956204"/>
                    <a:pt x="692406" y="968844"/>
                    <a:pt x="685610" y="979461"/>
                  </a:cubicBezTo>
                  <a:cubicBezTo>
                    <a:pt x="681073" y="986548"/>
                    <a:pt x="685719" y="999391"/>
                    <a:pt x="694098" y="999391"/>
                  </a:cubicBezTo>
                  <a:lnTo>
                    <a:pt x="958690" y="999391"/>
                  </a:lnTo>
                  <a:cubicBezTo>
                    <a:pt x="963364" y="999391"/>
                    <a:pt x="967153" y="995579"/>
                    <a:pt x="967153" y="990878"/>
                  </a:cubicBezTo>
                  <a:lnTo>
                    <a:pt x="967153" y="713361"/>
                  </a:lnTo>
                  <a:cubicBezTo>
                    <a:pt x="967153" y="704932"/>
                    <a:pt x="954384" y="700259"/>
                    <a:pt x="947340" y="704822"/>
                  </a:cubicBezTo>
                  <a:cubicBezTo>
                    <a:pt x="936786" y="711659"/>
                    <a:pt x="924221" y="715625"/>
                    <a:pt x="910735" y="715625"/>
                  </a:cubicBezTo>
                  <a:cubicBezTo>
                    <a:pt x="873345" y="715625"/>
                    <a:pt x="843034" y="685135"/>
                    <a:pt x="843034" y="647521"/>
                  </a:cubicBezTo>
                  <a:cubicBezTo>
                    <a:pt x="843034" y="609909"/>
                    <a:pt x="873345" y="579418"/>
                    <a:pt x="910735" y="579418"/>
                  </a:cubicBezTo>
                  <a:cubicBezTo>
                    <a:pt x="924221" y="579418"/>
                    <a:pt x="936786" y="583385"/>
                    <a:pt x="947340" y="590221"/>
                  </a:cubicBezTo>
                  <a:cubicBezTo>
                    <a:pt x="954384" y="594784"/>
                    <a:pt x="967153" y="590111"/>
                    <a:pt x="967153" y="581683"/>
                  </a:cubicBezTo>
                  <a:lnTo>
                    <a:pt x="967153" y="294561"/>
                  </a:lnTo>
                  <a:cubicBezTo>
                    <a:pt x="967153" y="289860"/>
                    <a:pt x="963364" y="286049"/>
                    <a:pt x="958690" y="286049"/>
                  </a:cubicBezTo>
                  <a:lnTo>
                    <a:pt x="694098" y="286049"/>
                  </a:lnTo>
                  <a:cubicBezTo>
                    <a:pt x="685719" y="286049"/>
                    <a:pt x="681073" y="273205"/>
                    <a:pt x="685610" y="266118"/>
                  </a:cubicBezTo>
                  <a:cubicBezTo>
                    <a:pt x="692406" y="255502"/>
                    <a:pt x="696349" y="242862"/>
                    <a:pt x="696349" y="229296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3959920" y="3324243"/>
            <a:ext cx="9525" cy="1097308"/>
          </a:xfrm>
          <a:custGeom>
            <a:avLst/>
            <a:gdLst/>
            <a:ahLst/>
            <a:cxnLst/>
            <a:rect l="0" t="0" r="0" b="0"/>
            <a:pathLst>
              <a:path w="9525" h="1097308">
                <a:moveTo>
                  <a:pt x="0" y="1097308"/>
                </a:moveTo>
                <a:lnTo>
                  <a:pt x="0" y="0"/>
                </a:lnTo>
              </a:path>
            </a:pathLst>
          </a:custGeom>
          <a:noFill/>
          <a:ln w="14287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937146" y="4419600"/>
            <a:ext cx="45544" cy="45544"/>
          </a:xfrm>
          <a:custGeom>
            <a:avLst/>
            <a:gdLst/>
            <a:ahLst/>
            <a:cxnLst/>
            <a:rect l="0" t="0" r="0" b="0"/>
            <a:pathLst>
              <a:path w="45544" h="45544">
                <a:moveTo>
                  <a:pt x="22772" y="0"/>
                </a:moveTo>
                <a:cubicBezTo>
                  <a:pt x="35340" y="0"/>
                  <a:pt x="45544" y="10204"/>
                  <a:pt x="45544" y="22772"/>
                </a:cubicBezTo>
                <a:cubicBezTo>
                  <a:pt x="45544" y="35340"/>
                  <a:pt x="35340" y="45544"/>
                  <a:pt x="22772" y="45544"/>
                </a:cubicBezTo>
                <a:cubicBezTo>
                  <a:pt x="10204" y="45544"/>
                  <a:pt x="0" y="35340"/>
                  <a:pt x="0" y="22772"/>
                </a:cubicBezTo>
                <a:cubicBezTo>
                  <a:pt x="0" y="10204"/>
                  <a:pt x="10204" y="0"/>
                  <a:pt x="22772" y="0"/>
                </a:cubicBezTo>
                <a:close/>
              </a:path>
            </a:pathLst>
          </a:custGeom>
          <a:noFill/>
          <a:ln w="14287">
            <a:solidFill>
              <a:srgbClr val="815D3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6" name="Group 15"/>
          <p:cNvGrpSpPr/>
          <p:nvPr/>
        </p:nvGrpSpPr>
        <p:grpSpPr>
          <a:xfrm>
            <a:off x="4929680" y="4120656"/>
            <a:ext cx="1257300" cy="1257300"/>
            <a:chOff x="3771900" y="3311031"/>
            <a:chExt cx="1257300" cy="1257300"/>
          </a:xfrm>
        </p:grpSpPr>
        <p:sp>
          <p:nvSpPr>
            <p:cNvPr id="14" name="Rounded Rectangle 13"/>
            <p:cNvSpPr/>
            <p:nvPr/>
          </p:nvSpPr>
          <p:spPr>
            <a:xfrm>
              <a:off x="3771900" y="3311031"/>
              <a:ext cx="1257300" cy="1257300"/>
            </a:xfrm>
            <a:custGeom>
              <a:avLst/>
              <a:gdLst/>
              <a:ahLst/>
              <a:cxnLst/>
              <a:rect l="0" t="0" r="0" b="0"/>
              <a:pathLst>
                <a:path w="1257300" h="1257300">
                  <a:moveTo>
                    <a:pt x="0" y="628650"/>
                  </a:moveTo>
                  <a:cubicBezTo>
                    <a:pt x="0" y="281456"/>
                    <a:pt x="281456" y="0"/>
                    <a:pt x="628650" y="0"/>
                  </a:cubicBezTo>
                  <a:cubicBezTo>
                    <a:pt x="975844" y="0"/>
                    <a:pt x="1257300" y="281456"/>
                    <a:pt x="1257300" y="628650"/>
                  </a:cubicBezTo>
                  <a:cubicBezTo>
                    <a:pt x="1257300" y="975844"/>
                    <a:pt x="975844" y="1257300"/>
                    <a:pt x="628650" y="1257300"/>
                  </a:cubicBezTo>
                  <a:cubicBezTo>
                    <a:pt x="281456" y="1257300"/>
                    <a:pt x="0" y="975844"/>
                    <a:pt x="0" y="628650"/>
                  </a:cubicBezTo>
                  <a:close/>
                  <a:moveTo>
                    <a:pt x="696351" y="229296"/>
                  </a:moveTo>
                  <a:cubicBezTo>
                    <a:pt x="696351" y="191682"/>
                    <a:pt x="666040" y="161192"/>
                    <a:pt x="628650" y="161192"/>
                  </a:cubicBezTo>
                  <a:cubicBezTo>
                    <a:pt x="591260" y="161192"/>
                    <a:pt x="560950" y="191682"/>
                    <a:pt x="560950" y="229296"/>
                  </a:cubicBezTo>
                  <a:cubicBezTo>
                    <a:pt x="560950" y="242862"/>
                    <a:pt x="564893" y="255502"/>
                    <a:pt x="571689" y="266119"/>
                  </a:cubicBezTo>
                  <a:cubicBezTo>
                    <a:pt x="576225" y="273205"/>
                    <a:pt x="571580" y="286048"/>
                    <a:pt x="563201" y="286048"/>
                  </a:cubicBezTo>
                  <a:lnTo>
                    <a:pt x="298608" y="286048"/>
                  </a:lnTo>
                  <a:cubicBezTo>
                    <a:pt x="293934" y="286048"/>
                    <a:pt x="290146" y="289860"/>
                    <a:pt x="290146" y="294562"/>
                  </a:cubicBezTo>
                  <a:lnTo>
                    <a:pt x="290146" y="581684"/>
                  </a:lnTo>
                  <a:cubicBezTo>
                    <a:pt x="290146" y="590113"/>
                    <a:pt x="302914" y="594786"/>
                    <a:pt x="309957" y="590223"/>
                  </a:cubicBezTo>
                  <a:cubicBezTo>
                    <a:pt x="320512" y="583386"/>
                    <a:pt x="333077" y="579419"/>
                    <a:pt x="346563" y="579419"/>
                  </a:cubicBezTo>
                  <a:cubicBezTo>
                    <a:pt x="383953" y="579419"/>
                    <a:pt x="414264" y="609910"/>
                    <a:pt x="414264" y="647523"/>
                  </a:cubicBezTo>
                  <a:cubicBezTo>
                    <a:pt x="414264" y="685136"/>
                    <a:pt x="383953" y="715627"/>
                    <a:pt x="346563" y="715627"/>
                  </a:cubicBezTo>
                  <a:cubicBezTo>
                    <a:pt x="333077" y="715627"/>
                    <a:pt x="320512" y="711660"/>
                    <a:pt x="309957" y="704823"/>
                  </a:cubicBezTo>
                  <a:cubicBezTo>
                    <a:pt x="302914" y="700260"/>
                    <a:pt x="290146" y="704933"/>
                    <a:pt x="290146" y="713361"/>
                  </a:cubicBezTo>
                  <a:lnTo>
                    <a:pt x="290146" y="990879"/>
                  </a:lnTo>
                  <a:cubicBezTo>
                    <a:pt x="290146" y="995581"/>
                    <a:pt x="293934" y="999393"/>
                    <a:pt x="298608" y="999393"/>
                  </a:cubicBezTo>
                  <a:lnTo>
                    <a:pt x="563201" y="999393"/>
                  </a:lnTo>
                  <a:cubicBezTo>
                    <a:pt x="571580" y="999393"/>
                    <a:pt x="576225" y="986549"/>
                    <a:pt x="571689" y="979463"/>
                  </a:cubicBezTo>
                  <a:cubicBezTo>
                    <a:pt x="564893" y="968846"/>
                    <a:pt x="560950" y="956206"/>
                    <a:pt x="560950" y="942639"/>
                  </a:cubicBezTo>
                  <a:cubicBezTo>
                    <a:pt x="560950" y="905027"/>
                    <a:pt x="591260" y="874535"/>
                    <a:pt x="628650" y="874535"/>
                  </a:cubicBezTo>
                  <a:cubicBezTo>
                    <a:pt x="666040" y="874535"/>
                    <a:pt x="696351" y="905027"/>
                    <a:pt x="696351" y="942639"/>
                  </a:cubicBezTo>
                  <a:cubicBezTo>
                    <a:pt x="696351" y="956206"/>
                    <a:pt x="692408" y="968846"/>
                    <a:pt x="685611" y="979463"/>
                  </a:cubicBezTo>
                  <a:cubicBezTo>
                    <a:pt x="681075" y="986549"/>
                    <a:pt x="685720" y="999393"/>
                    <a:pt x="694099" y="999393"/>
                  </a:cubicBezTo>
                  <a:lnTo>
                    <a:pt x="958692" y="999393"/>
                  </a:lnTo>
                  <a:cubicBezTo>
                    <a:pt x="963366" y="999393"/>
                    <a:pt x="967155" y="995581"/>
                    <a:pt x="967155" y="990879"/>
                  </a:cubicBezTo>
                  <a:lnTo>
                    <a:pt x="967155" y="713362"/>
                  </a:lnTo>
                  <a:cubicBezTo>
                    <a:pt x="967155" y="704933"/>
                    <a:pt x="954386" y="700260"/>
                    <a:pt x="947342" y="704824"/>
                  </a:cubicBezTo>
                  <a:cubicBezTo>
                    <a:pt x="936788" y="711660"/>
                    <a:pt x="924223" y="715627"/>
                    <a:pt x="910737" y="715627"/>
                  </a:cubicBezTo>
                  <a:cubicBezTo>
                    <a:pt x="873347" y="715627"/>
                    <a:pt x="843036" y="685136"/>
                    <a:pt x="843036" y="647523"/>
                  </a:cubicBezTo>
                  <a:cubicBezTo>
                    <a:pt x="843036" y="609910"/>
                    <a:pt x="873347" y="579419"/>
                    <a:pt x="910737" y="579419"/>
                  </a:cubicBezTo>
                  <a:cubicBezTo>
                    <a:pt x="924223" y="579419"/>
                    <a:pt x="936788" y="583386"/>
                    <a:pt x="947342" y="590223"/>
                  </a:cubicBezTo>
                  <a:cubicBezTo>
                    <a:pt x="954386" y="594785"/>
                    <a:pt x="967155" y="590112"/>
                    <a:pt x="967155" y="581684"/>
                  </a:cubicBezTo>
                  <a:lnTo>
                    <a:pt x="967155" y="294562"/>
                  </a:lnTo>
                  <a:cubicBezTo>
                    <a:pt x="967155" y="289860"/>
                    <a:pt x="963366" y="286048"/>
                    <a:pt x="958692" y="286048"/>
                  </a:cubicBezTo>
                  <a:lnTo>
                    <a:pt x="694099" y="286048"/>
                  </a:lnTo>
                  <a:cubicBezTo>
                    <a:pt x="685720" y="286048"/>
                    <a:pt x="681075" y="273205"/>
                    <a:pt x="685611" y="266119"/>
                  </a:cubicBezTo>
                  <a:cubicBezTo>
                    <a:pt x="692408" y="255502"/>
                    <a:pt x="696351" y="242862"/>
                    <a:pt x="696351" y="229296"/>
                  </a:cubicBezTo>
                  <a:close/>
                </a:path>
              </a:pathLst>
            </a:custGeom>
            <a:solidFill>
              <a:srgbClr val="95464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771900" y="3311031"/>
              <a:ext cx="1257300" cy="1257300"/>
            </a:xfrm>
            <a:custGeom>
              <a:avLst/>
              <a:gdLst/>
              <a:ahLst/>
              <a:cxnLst/>
              <a:rect l="0" t="0" r="0" b="0"/>
              <a:pathLst>
                <a:path w="1257300" h="1257300">
                  <a:moveTo>
                    <a:pt x="0" y="628650"/>
                  </a:moveTo>
                  <a:cubicBezTo>
                    <a:pt x="0" y="281456"/>
                    <a:pt x="281456" y="0"/>
                    <a:pt x="628650" y="0"/>
                  </a:cubicBezTo>
                  <a:cubicBezTo>
                    <a:pt x="975844" y="0"/>
                    <a:pt x="1257300" y="281456"/>
                    <a:pt x="1257300" y="628650"/>
                  </a:cubicBezTo>
                  <a:cubicBezTo>
                    <a:pt x="1257300" y="975844"/>
                    <a:pt x="975844" y="1257300"/>
                    <a:pt x="628650" y="1257300"/>
                  </a:cubicBezTo>
                  <a:cubicBezTo>
                    <a:pt x="281456" y="1257300"/>
                    <a:pt x="0" y="975844"/>
                    <a:pt x="0" y="628650"/>
                  </a:cubicBezTo>
                  <a:close/>
                  <a:moveTo>
                    <a:pt x="696351" y="229296"/>
                  </a:moveTo>
                  <a:cubicBezTo>
                    <a:pt x="696351" y="191682"/>
                    <a:pt x="666040" y="161192"/>
                    <a:pt x="628650" y="161192"/>
                  </a:cubicBezTo>
                  <a:cubicBezTo>
                    <a:pt x="591260" y="161192"/>
                    <a:pt x="560950" y="191682"/>
                    <a:pt x="560950" y="229296"/>
                  </a:cubicBezTo>
                  <a:cubicBezTo>
                    <a:pt x="560950" y="242862"/>
                    <a:pt x="564893" y="255502"/>
                    <a:pt x="571689" y="266119"/>
                  </a:cubicBezTo>
                  <a:cubicBezTo>
                    <a:pt x="576225" y="273205"/>
                    <a:pt x="571580" y="286048"/>
                    <a:pt x="563201" y="286048"/>
                  </a:cubicBezTo>
                  <a:lnTo>
                    <a:pt x="298608" y="286048"/>
                  </a:lnTo>
                  <a:cubicBezTo>
                    <a:pt x="293934" y="286048"/>
                    <a:pt x="290146" y="289860"/>
                    <a:pt x="290146" y="294562"/>
                  </a:cubicBezTo>
                  <a:lnTo>
                    <a:pt x="290146" y="581684"/>
                  </a:lnTo>
                  <a:cubicBezTo>
                    <a:pt x="290146" y="590113"/>
                    <a:pt x="302914" y="594786"/>
                    <a:pt x="309957" y="590223"/>
                  </a:cubicBezTo>
                  <a:cubicBezTo>
                    <a:pt x="320512" y="583386"/>
                    <a:pt x="333077" y="579419"/>
                    <a:pt x="346563" y="579419"/>
                  </a:cubicBezTo>
                  <a:cubicBezTo>
                    <a:pt x="383953" y="579419"/>
                    <a:pt x="414264" y="609910"/>
                    <a:pt x="414264" y="647523"/>
                  </a:cubicBezTo>
                  <a:cubicBezTo>
                    <a:pt x="414264" y="685136"/>
                    <a:pt x="383953" y="715627"/>
                    <a:pt x="346563" y="715627"/>
                  </a:cubicBezTo>
                  <a:cubicBezTo>
                    <a:pt x="333077" y="715627"/>
                    <a:pt x="320512" y="711660"/>
                    <a:pt x="309957" y="704823"/>
                  </a:cubicBezTo>
                  <a:cubicBezTo>
                    <a:pt x="302914" y="700260"/>
                    <a:pt x="290146" y="704933"/>
                    <a:pt x="290146" y="713361"/>
                  </a:cubicBezTo>
                  <a:lnTo>
                    <a:pt x="290146" y="990879"/>
                  </a:lnTo>
                  <a:cubicBezTo>
                    <a:pt x="290146" y="995581"/>
                    <a:pt x="293934" y="999393"/>
                    <a:pt x="298608" y="999393"/>
                  </a:cubicBezTo>
                  <a:lnTo>
                    <a:pt x="563201" y="999393"/>
                  </a:lnTo>
                  <a:cubicBezTo>
                    <a:pt x="571580" y="999393"/>
                    <a:pt x="576225" y="986549"/>
                    <a:pt x="571689" y="979463"/>
                  </a:cubicBezTo>
                  <a:cubicBezTo>
                    <a:pt x="564893" y="968846"/>
                    <a:pt x="560950" y="956206"/>
                    <a:pt x="560950" y="942639"/>
                  </a:cubicBezTo>
                  <a:cubicBezTo>
                    <a:pt x="560950" y="905027"/>
                    <a:pt x="591260" y="874535"/>
                    <a:pt x="628650" y="874535"/>
                  </a:cubicBezTo>
                  <a:cubicBezTo>
                    <a:pt x="666040" y="874535"/>
                    <a:pt x="696351" y="905027"/>
                    <a:pt x="696351" y="942639"/>
                  </a:cubicBezTo>
                  <a:cubicBezTo>
                    <a:pt x="696351" y="956206"/>
                    <a:pt x="692408" y="968846"/>
                    <a:pt x="685611" y="979463"/>
                  </a:cubicBezTo>
                  <a:cubicBezTo>
                    <a:pt x="681075" y="986549"/>
                    <a:pt x="685720" y="999393"/>
                    <a:pt x="694099" y="999393"/>
                  </a:cubicBezTo>
                  <a:lnTo>
                    <a:pt x="958692" y="999393"/>
                  </a:lnTo>
                  <a:cubicBezTo>
                    <a:pt x="963366" y="999393"/>
                    <a:pt x="967155" y="995581"/>
                    <a:pt x="967155" y="990879"/>
                  </a:cubicBezTo>
                  <a:lnTo>
                    <a:pt x="967155" y="713362"/>
                  </a:lnTo>
                  <a:cubicBezTo>
                    <a:pt x="967155" y="704933"/>
                    <a:pt x="954386" y="700260"/>
                    <a:pt x="947342" y="704824"/>
                  </a:cubicBezTo>
                  <a:cubicBezTo>
                    <a:pt x="936788" y="711660"/>
                    <a:pt x="924223" y="715627"/>
                    <a:pt x="910737" y="715627"/>
                  </a:cubicBezTo>
                  <a:cubicBezTo>
                    <a:pt x="873347" y="715627"/>
                    <a:pt x="843036" y="685136"/>
                    <a:pt x="843036" y="647523"/>
                  </a:cubicBezTo>
                  <a:cubicBezTo>
                    <a:pt x="843036" y="609910"/>
                    <a:pt x="873347" y="579419"/>
                    <a:pt x="910737" y="579419"/>
                  </a:cubicBezTo>
                  <a:cubicBezTo>
                    <a:pt x="924223" y="579419"/>
                    <a:pt x="936788" y="583386"/>
                    <a:pt x="947342" y="590223"/>
                  </a:cubicBezTo>
                  <a:cubicBezTo>
                    <a:pt x="954386" y="594785"/>
                    <a:pt x="967155" y="590112"/>
                    <a:pt x="967155" y="581684"/>
                  </a:cubicBezTo>
                  <a:lnTo>
                    <a:pt x="967155" y="294562"/>
                  </a:lnTo>
                  <a:cubicBezTo>
                    <a:pt x="967155" y="289860"/>
                    <a:pt x="963366" y="286048"/>
                    <a:pt x="958692" y="286048"/>
                  </a:cubicBezTo>
                  <a:lnTo>
                    <a:pt x="694099" y="286048"/>
                  </a:lnTo>
                  <a:cubicBezTo>
                    <a:pt x="685720" y="286048"/>
                    <a:pt x="681075" y="273205"/>
                    <a:pt x="685611" y="266119"/>
                  </a:cubicBezTo>
                  <a:cubicBezTo>
                    <a:pt x="692408" y="255502"/>
                    <a:pt x="696351" y="242862"/>
                    <a:pt x="696351" y="229296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5593976" y="3335554"/>
            <a:ext cx="9525" cy="857249"/>
          </a:xfrm>
          <a:custGeom>
            <a:avLst/>
            <a:gdLst/>
            <a:ahLst/>
            <a:cxnLst/>
            <a:rect l="0" t="0" r="0" b="0"/>
            <a:pathLst>
              <a:path w="9525" h="857249">
                <a:moveTo>
                  <a:pt x="0" y="857249"/>
                </a:moveTo>
                <a:lnTo>
                  <a:pt x="0" y="0"/>
                </a:lnTo>
              </a:path>
            </a:pathLst>
          </a:custGeom>
          <a:noFill/>
          <a:ln w="14287">
            <a:solidFill>
              <a:srgbClr val="E4575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0" name="Group 19"/>
          <p:cNvGrpSpPr/>
          <p:nvPr/>
        </p:nvGrpSpPr>
        <p:grpSpPr>
          <a:xfrm>
            <a:off x="5537346" y="3217515"/>
            <a:ext cx="45541" cy="45541"/>
            <a:chOff x="4379566" y="2407890"/>
            <a:chExt cx="45541" cy="45541"/>
          </a:xfrm>
        </p:grpSpPr>
        <p:sp>
          <p:nvSpPr>
            <p:cNvPr id="18" name="Rounded Rectangle 17"/>
            <p:cNvSpPr/>
            <p:nvPr/>
          </p:nvSpPr>
          <p:spPr>
            <a:xfrm>
              <a:off x="4379566" y="2407890"/>
              <a:ext cx="45541" cy="45541"/>
            </a:xfrm>
            <a:custGeom>
              <a:avLst/>
              <a:gdLst/>
              <a:ahLst/>
              <a:cxnLst/>
              <a:rect l="0" t="0" r="0" b="0"/>
              <a:pathLst>
                <a:path w="45541" h="45541">
                  <a:moveTo>
                    <a:pt x="22770" y="0"/>
                  </a:moveTo>
                  <a:cubicBezTo>
                    <a:pt x="35338" y="0"/>
                    <a:pt x="45541" y="10203"/>
                    <a:pt x="45541" y="22770"/>
                  </a:cubicBezTo>
                  <a:cubicBezTo>
                    <a:pt x="45541" y="35338"/>
                    <a:pt x="35338" y="45541"/>
                    <a:pt x="22770" y="45541"/>
                  </a:cubicBezTo>
                  <a:cubicBezTo>
                    <a:pt x="10203" y="45541"/>
                    <a:pt x="0" y="35338"/>
                    <a:pt x="0" y="22770"/>
                  </a:cubicBezTo>
                  <a:cubicBezTo>
                    <a:pt x="0" y="10203"/>
                    <a:pt x="10203" y="0"/>
                    <a:pt x="22770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379566" y="2407890"/>
              <a:ext cx="45541" cy="45541"/>
            </a:xfrm>
            <a:custGeom>
              <a:avLst/>
              <a:gdLst/>
              <a:ahLst/>
              <a:cxnLst/>
              <a:rect l="0" t="0" r="0" b="0"/>
              <a:pathLst>
                <a:path w="45541" h="45541">
                  <a:moveTo>
                    <a:pt x="22770" y="0"/>
                  </a:moveTo>
                  <a:cubicBezTo>
                    <a:pt x="35338" y="0"/>
                    <a:pt x="45541" y="10203"/>
                    <a:pt x="45541" y="22770"/>
                  </a:cubicBezTo>
                  <a:cubicBezTo>
                    <a:pt x="45541" y="35338"/>
                    <a:pt x="35338" y="45541"/>
                    <a:pt x="22770" y="45541"/>
                  </a:cubicBezTo>
                  <a:cubicBezTo>
                    <a:pt x="10203" y="45541"/>
                    <a:pt x="0" y="35338"/>
                    <a:pt x="0" y="22770"/>
                  </a:cubicBezTo>
                  <a:cubicBezTo>
                    <a:pt x="0" y="10203"/>
                    <a:pt x="10203" y="0"/>
                    <a:pt x="22770" y="0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529880" y="2066925"/>
            <a:ext cx="1257300" cy="1257300"/>
            <a:chOff x="5372100" y="1257300"/>
            <a:chExt cx="1257300" cy="1257300"/>
          </a:xfrm>
        </p:grpSpPr>
        <p:sp>
          <p:nvSpPr>
            <p:cNvPr id="21" name="Rounded Rectangle 20"/>
            <p:cNvSpPr/>
            <p:nvPr/>
          </p:nvSpPr>
          <p:spPr>
            <a:xfrm>
              <a:off x="5372100" y="1257300"/>
              <a:ext cx="1257300" cy="1257300"/>
            </a:xfrm>
            <a:custGeom>
              <a:avLst/>
              <a:gdLst/>
              <a:ahLst/>
              <a:cxnLst/>
              <a:rect l="0" t="0" r="0" b="0"/>
              <a:pathLst>
                <a:path w="1257300" h="1257300">
                  <a:moveTo>
                    <a:pt x="0" y="628650"/>
                  </a:moveTo>
                  <a:cubicBezTo>
                    <a:pt x="0" y="281456"/>
                    <a:pt x="281456" y="0"/>
                    <a:pt x="628650" y="0"/>
                  </a:cubicBezTo>
                  <a:cubicBezTo>
                    <a:pt x="975843" y="0"/>
                    <a:pt x="1257300" y="281456"/>
                    <a:pt x="1257300" y="628650"/>
                  </a:cubicBezTo>
                  <a:cubicBezTo>
                    <a:pt x="1257300" y="975843"/>
                    <a:pt x="975843" y="1257300"/>
                    <a:pt x="628650" y="1257300"/>
                  </a:cubicBezTo>
                  <a:cubicBezTo>
                    <a:pt x="281456" y="1257300"/>
                    <a:pt x="0" y="975843"/>
                    <a:pt x="0" y="628649"/>
                  </a:cubicBezTo>
                  <a:close/>
                  <a:moveTo>
                    <a:pt x="696350" y="229296"/>
                  </a:moveTo>
                  <a:cubicBezTo>
                    <a:pt x="696350" y="191683"/>
                    <a:pt x="666040" y="161192"/>
                    <a:pt x="628650" y="161192"/>
                  </a:cubicBezTo>
                  <a:cubicBezTo>
                    <a:pt x="591259" y="161192"/>
                    <a:pt x="560949" y="191683"/>
                    <a:pt x="560949" y="229296"/>
                  </a:cubicBezTo>
                  <a:cubicBezTo>
                    <a:pt x="560949" y="242862"/>
                    <a:pt x="564892" y="255502"/>
                    <a:pt x="571689" y="266119"/>
                  </a:cubicBezTo>
                  <a:cubicBezTo>
                    <a:pt x="576225" y="273205"/>
                    <a:pt x="571580" y="286049"/>
                    <a:pt x="563201" y="286049"/>
                  </a:cubicBezTo>
                  <a:lnTo>
                    <a:pt x="298608" y="286049"/>
                  </a:lnTo>
                  <a:cubicBezTo>
                    <a:pt x="293934" y="286049"/>
                    <a:pt x="290146" y="289860"/>
                    <a:pt x="290146" y="294562"/>
                  </a:cubicBezTo>
                  <a:lnTo>
                    <a:pt x="290146" y="581685"/>
                  </a:lnTo>
                  <a:cubicBezTo>
                    <a:pt x="290146" y="590112"/>
                    <a:pt x="302914" y="594786"/>
                    <a:pt x="309957" y="590223"/>
                  </a:cubicBezTo>
                  <a:cubicBezTo>
                    <a:pt x="320512" y="583386"/>
                    <a:pt x="333077" y="579419"/>
                    <a:pt x="346563" y="579419"/>
                  </a:cubicBezTo>
                  <a:cubicBezTo>
                    <a:pt x="383953" y="579419"/>
                    <a:pt x="414264" y="609910"/>
                    <a:pt x="414264" y="647522"/>
                  </a:cubicBezTo>
                  <a:cubicBezTo>
                    <a:pt x="414264" y="685136"/>
                    <a:pt x="383953" y="715626"/>
                    <a:pt x="346563" y="715626"/>
                  </a:cubicBezTo>
                  <a:cubicBezTo>
                    <a:pt x="333077" y="715626"/>
                    <a:pt x="320512" y="711660"/>
                    <a:pt x="309957" y="704823"/>
                  </a:cubicBezTo>
                  <a:cubicBezTo>
                    <a:pt x="302914" y="700259"/>
                    <a:pt x="290146" y="704933"/>
                    <a:pt x="290146" y="713361"/>
                  </a:cubicBezTo>
                  <a:lnTo>
                    <a:pt x="290146" y="990880"/>
                  </a:lnTo>
                  <a:cubicBezTo>
                    <a:pt x="290146" y="995581"/>
                    <a:pt x="293934" y="999392"/>
                    <a:pt x="298608" y="999392"/>
                  </a:cubicBezTo>
                  <a:lnTo>
                    <a:pt x="563201" y="999392"/>
                  </a:lnTo>
                  <a:cubicBezTo>
                    <a:pt x="571580" y="999392"/>
                    <a:pt x="576225" y="986549"/>
                    <a:pt x="571689" y="979463"/>
                  </a:cubicBezTo>
                  <a:cubicBezTo>
                    <a:pt x="564892" y="968845"/>
                    <a:pt x="560949" y="956206"/>
                    <a:pt x="560949" y="942639"/>
                  </a:cubicBezTo>
                  <a:cubicBezTo>
                    <a:pt x="560949" y="905026"/>
                    <a:pt x="591259" y="874535"/>
                    <a:pt x="628650" y="874535"/>
                  </a:cubicBezTo>
                  <a:cubicBezTo>
                    <a:pt x="666040" y="874535"/>
                    <a:pt x="696350" y="905026"/>
                    <a:pt x="696350" y="942639"/>
                  </a:cubicBezTo>
                  <a:cubicBezTo>
                    <a:pt x="696350" y="956206"/>
                    <a:pt x="692407" y="968845"/>
                    <a:pt x="685611" y="979463"/>
                  </a:cubicBezTo>
                  <a:cubicBezTo>
                    <a:pt x="681074" y="986549"/>
                    <a:pt x="685720" y="999392"/>
                    <a:pt x="694099" y="999392"/>
                  </a:cubicBezTo>
                  <a:lnTo>
                    <a:pt x="958691" y="999392"/>
                  </a:lnTo>
                  <a:cubicBezTo>
                    <a:pt x="963365" y="999392"/>
                    <a:pt x="967154" y="995581"/>
                    <a:pt x="967154" y="990880"/>
                  </a:cubicBezTo>
                  <a:lnTo>
                    <a:pt x="967154" y="713362"/>
                  </a:lnTo>
                  <a:cubicBezTo>
                    <a:pt x="967154" y="704933"/>
                    <a:pt x="954385" y="700260"/>
                    <a:pt x="947342" y="704823"/>
                  </a:cubicBezTo>
                  <a:cubicBezTo>
                    <a:pt x="936788" y="711660"/>
                    <a:pt x="924223" y="715626"/>
                    <a:pt x="910736" y="715626"/>
                  </a:cubicBezTo>
                  <a:cubicBezTo>
                    <a:pt x="873346" y="715626"/>
                    <a:pt x="843035" y="685136"/>
                    <a:pt x="843035" y="647522"/>
                  </a:cubicBezTo>
                  <a:cubicBezTo>
                    <a:pt x="843035" y="609910"/>
                    <a:pt x="873346" y="579419"/>
                    <a:pt x="910736" y="579419"/>
                  </a:cubicBezTo>
                  <a:cubicBezTo>
                    <a:pt x="924223" y="579419"/>
                    <a:pt x="936788" y="583386"/>
                    <a:pt x="947342" y="590222"/>
                  </a:cubicBezTo>
                  <a:cubicBezTo>
                    <a:pt x="954385" y="594785"/>
                    <a:pt x="967154" y="590112"/>
                    <a:pt x="967154" y="581684"/>
                  </a:cubicBezTo>
                  <a:lnTo>
                    <a:pt x="967154" y="294562"/>
                  </a:lnTo>
                  <a:cubicBezTo>
                    <a:pt x="967154" y="289860"/>
                    <a:pt x="963365" y="286049"/>
                    <a:pt x="958691" y="286049"/>
                  </a:cubicBezTo>
                  <a:lnTo>
                    <a:pt x="694099" y="286049"/>
                  </a:lnTo>
                  <a:cubicBezTo>
                    <a:pt x="685720" y="286049"/>
                    <a:pt x="681074" y="273205"/>
                    <a:pt x="685611" y="266119"/>
                  </a:cubicBezTo>
                  <a:cubicBezTo>
                    <a:pt x="692407" y="255502"/>
                    <a:pt x="696350" y="242862"/>
                    <a:pt x="696350" y="229296"/>
                  </a:cubicBezTo>
                  <a:close/>
                </a:path>
              </a:pathLst>
            </a:custGeom>
            <a:solidFill>
              <a:srgbClr val="91467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372100" y="1257300"/>
              <a:ext cx="1257300" cy="1257300"/>
            </a:xfrm>
            <a:custGeom>
              <a:avLst/>
              <a:gdLst/>
              <a:ahLst/>
              <a:cxnLst/>
              <a:rect l="0" t="0" r="0" b="0"/>
              <a:pathLst>
                <a:path w="1257300" h="1257300">
                  <a:moveTo>
                    <a:pt x="0" y="628650"/>
                  </a:moveTo>
                  <a:cubicBezTo>
                    <a:pt x="0" y="281456"/>
                    <a:pt x="281456" y="0"/>
                    <a:pt x="628650" y="0"/>
                  </a:cubicBezTo>
                  <a:cubicBezTo>
                    <a:pt x="975843" y="0"/>
                    <a:pt x="1257300" y="281456"/>
                    <a:pt x="1257300" y="628650"/>
                  </a:cubicBezTo>
                  <a:cubicBezTo>
                    <a:pt x="1257300" y="975843"/>
                    <a:pt x="975843" y="1257300"/>
                    <a:pt x="628650" y="1257300"/>
                  </a:cubicBezTo>
                  <a:cubicBezTo>
                    <a:pt x="281456" y="1257300"/>
                    <a:pt x="0" y="975843"/>
                    <a:pt x="0" y="628649"/>
                  </a:cubicBezTo>
                  <a:close/>
                  <a:moveTo>
                    <a:pt x="696350" y="229296"/>
                  </a:moveTo>
                  <a:cubicBezTo>
                    <a:pt x="696350" y="191683"/>
                    <a:pt x="666040" y="161192"/>
                    <a:pt x="628650" y="161192"/>
                  </a:cubicBezTo>
                  <a:cubicBezTo>
                    <a:pt x="591259" y="161192"/>
                    <a:pt x="560949" y="191683"/>
                    <a:pt x="560949" y="229296"/>
                  </a:cubicBezTo>
                  <a:cubicBezTo>
                    <a:pt x="560949" y="242862"/>
                    <a:pt x="564892" y="255502"/>
                    <a:pt x="571689" y="266119"/>
                  </a:cubicBezTo>
                  <a:cubicBezTo>
                    <a:pt x="576225" y="273205"/>
                    <a:pt x="571580" y="286049"/>
                    <a:pt x="563201" y="286049"/>
                  </a:cubicBezTo>
                  <a:lnTo>
                    <a:pt x="298608" y="286049"/>
                  </a:lnTo>
                  <a:cubicBezTo>
                    <a:pt x="293934" y="286049"/>
                    <a:pt x="290146" y="289860"/>
                    <a:pt x="290146" y="294562"/>
                  </a:cubicBezTo>
                  <a:lnTo>
                    <a:pt x="290146" y="581685"/>
                  </a:lnTo>
                  <a:cubicBezTo>
                    <a:pt x="290146" y="590112"/>
                    <a:pt x="302914" y="594786"/>
                    <a:pt x="309957" y="590223"/>
                  </a:cubicBezTo>
                  <a:cubicBezTo>
                    <a:pt x="320512" y="583386"/>
                    <a:pt x="333077" y="579419"/>
                    <a:pt x="346563" y="579419"/>
                  </a:cubicBezTo>
                  <a:cubicBezTo>
                    <a:pt x="383953" y="579419"/>
                    <a:pt x="414264" y="609910"/>
                    <a:pt x="414264" y="647522"/>
                  </a:cubicBezTo>
                  <a:cubicBezTo>
                    <a:pt x="414264" y="685136"/>
                    <a:pt x="383953" y="715626"/>
                    <a:pt x="346563" y="715626"/>
                  </a:cubicBezTo>
                  <a:cubicBezTo>
                    <a:pt x="333077" y="715626"/>
                    <a:pt x="320512" y="711660"/>
                    <a:pt x="309957" y="704823"/>
                  </a:cubicBezTo>
                  <a:cubicBezTo>
                    <a:pt x="302914" y="700259"/>
                    <a:pt x="290146" y="704933"/>
                    <a:pt x="290146" y="713361"/>
                  </a:cubicBezTo>
                  <a:lnTo>
                    <a:pt x="290146" y="990880"/>
                  </a:lnTo>
                  <a:cubicBezTo>
                    <a:pt x="290146" y="995581"/>
                    <a:pt x="293934" y="999392"/>
                    <a:pt x="298608" y="999392"/>
                  </a:cubicBezTo>
                  <a:lnTo>
                    <a:pt x="563201" y="999392"/>
                  </a:lnTo>
                  <a:cubicBezTo>
                    <a:pt x="571580" y="999392"/>
                    <a:pt x="576225" y="986549"/>
                    <a:pt x="571689" y="979463"/>
                  </a:cubicBezTo>
                  <a:cubicBezTo>
                    <a:pt x="564892" y="968845"/>
                    <a:pt x="560949" y="956206"/>
                    <a:pt x="560949" y="942639"/>
                  </a:cubicBezTo>
                  <a:cubicBezTo>
                    <a:pt x="560949" y="905026"/>
                    <a:pt x="591259" y="874535"/>
                    <a:pt x="628650" y="874535"/>
                  </a:cubicBezTo>
                  <a:cubicBezTo>
                    <a:pt x="666040" y="874535"/>
                    <a:pt x="696350" y="905026"/>
                    <a:pt x="696350" y="942639"/>
                  </a:cubicBezTo>
                  <a:cubicBezTo>
                    <a:pt x="696350" y="956206"/>
                    <a:pt x="692407" y="968845"/>
                    <a:pt x="685611" y="979463"/>
                  </a:cubicBezTo>
                  <a:cubicBezTo>
                    <a:pt x="681074" y="986549"/>
                    <a:pt x="685720" y="999392"/>
                    <a:pt x="694099" y="999392"/>
                  </a:cubicBezTo>
                  <a:lnTo>
                    <a:pt x="958691" y="999392"/>
                  </a:lnTo>
                  <a:cubicBezTo>
                    <a:pt x="963365" y="999392"/>
                    <a:pt x="967154" y="995581"/>
                    <a:pt x="967154" y="990880"/>
                  </a:cubicBezTo>
                  <a:lnTo>
                    <a:pt x="967154" y="713362"/>
                  </a:lnTo>
                  <a:cubicBezTo>
                    <a:pt x="967154" y="704933"/>
                    <a:pt x="954385" y="700260"/>
                    <a:pt x="947342" y="704823"/>
                  </a:cubicBezTo>
                  <a:cubicBezTo>
                    <a:pt x="936788" y="711660"/>
                    <a:pt x="924223" y="715626"/>
                    <a:pt x="910736" y="715626"/>
                  </a:cubicBezTo>
                  <a:cubicBezTo>
                    <a:pt x="873346" y="715626"/>
                    <a:pt x="843035" y="685136"/>
                    <a:pt x="843035" y="647522"/>
                  </a:cubicBezTo>
                  <a:cubicBezTo>
                    <a:pt x="843035" y="609910"/>
                    <a:pt x="873346" y="579419"/>
                    <a:pt x="910736" y="579419"/>
                  </a:cubicBezTo>
                  <a:cubicBezTo>
                    <a:pt x="924223" y="579419"/>
                    <a:pt x="936788" y="583386"/>
                    <a:pt x="947342" y="590222"/>
                  </a:cubicBezTo>
                  <a:cubicBezTo>
                    <a:pt x="954385" y="594785"/>
                    <a:pt x="967154" y="590112"/>
                    <a:pt x="967154" y="581684"/>
                  </a:cubicBezTo>
                  <a:lnTo>
                    <a:pt x="967154" y="294562"/>
                  </a:lnTo>
                  <a:cubicBezTo>
                    <a:pt x="967154" y="289860"/>
                    <a:pt x="963365" y="286049"/>
                    <a:pt x="958691" y="286049"/>
                  </a:cubicBezTo>
                  <a:lnTo>
                    <a:pt x="694099" y="286049"/>
                  </a:lnTo>
                  <a:cubicBezTo>
                    <a:pt x="685720" y="286049"/>
                    <a:pt x="681074" y="273205"/>
                    <a:pt x="685611" y="266119"/>
                  </a:cubicBezTo>
                  <a:cubicBezTo>
                    <a:pt x="692407" y="255502"/>
                    <a:pt x="696350" y="242862"/>
                    <a:pt x="696350" y="229296"/>
                  </a:cubicBez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7160320" y="3539597"/>
            <a:ext cx="9525" cy="754408"/>
          </a:xfrm>
          <a:custGeom>
            <a:avLst/>
            <a:gdLst/>
            <a:ahLst/>
            <a:cxnLst/>
            <a:rect l="0" t="0" r="0" b="0"/>
            <a:pathLst>
              <a:path w="9525" h="754408">
                <a:moveTo>
                  <a:pt x="1" y="754408"/>
                </a:moveTo>
                <a:lnTo>
                  <a:pt x="0" y="0"/>
                </a:lnTo>
              </a:path>
            </a:pathLst>
          </a:custGeom>
          <a:noFill/>
          <a:ln w="14287">
            <a:solidFill>
              <a:srgbClr val="DD57A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137546" y="4076700"/>
            <a:ext cx="45543" cy="45543"/>
          </a:xfrm>
          <a:custGeom>
            <a:avLst/>
            <a:gdLst/>
            <a:ahLst/>
            <a:cxnLst/>
            <a:rect l="0" t="0" r="0" b="0"/>
            <a:pathLst>
              <a:path w="45543" h="45543">
                <a:moveTo>
                  <a:pt x="22772" y="0"/>
                </a:moveTo>
                <a:cubicBezTo>
                  <a:pt x="35340" y="0"/>
                  <a:pt x="45543" y="10204"/>
                  <a:pt x="45543" y="22772"/>
                </a:cubicBezTo>
                <a:cubicBezTo>
                  <a:pt x="45543" y="35340"/>
                  <a:pt x="35340" y="45543"/>
                  <a:pt x="22772" y="45543"/>
                </a:cubicBezTo>
                <a:cubicBezTo>
                  <a:pt x="10204" y="45543"/>
                  <a:pt x="0" y="35340"/>
                  <a:pt x="0" y="22772"/>
                </a:cubicBezTo>
                <a:cubicBezTo>
                  <a:pt x="0" y="10204"/>
                  <a:pt x="10204" y="0"/>
                  <a:pt x="22772" y="0"/>
                </a:cubicBezTo>
                <a:close/>
              </a:path>
            </a:pathLst>
          </a:custGeom>
          <a:noFill/>
          <a:ln w="14287">
            <a:solidFill>
              <a:srgbClr val="91467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899104" y="2462212"/>
            <a:ext cx="1285875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Shantell Sans"/>
              </a:rPr>
              <a:t>Coût de chaque
article et montant
total.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23943" y="5062537"/>
            <a:ext cx="154305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Shantell Sans"/>
              </a:rPr>
              <a:t>Liste des produits ou
services achetés.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0616" y="2462212"/>
            <a:ext cx="1285875" cy="10001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Shantell Sans"/>
              </a:rPr>
              <a:t>Représentation
visuelle de
l'entreprise,
généralement en
haut.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65639" y="2095500"/>
            <a:ext cx="371475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B6762"/>
                </a:solidFill>
                <a:latin typeface="Shantell Sans"/>
              </a:rPr>
              <a:t>Prix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43335" y="4381500"/>
            <a:ext cx="857250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366BB"/>
                </a:solidFill>
                <a:latin typeface="Shantell Sans"/>
              </a:rPr>
              <a:t>Code QR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80193" y="2119312"/>
            <a:ext cx="4000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FE711"/>
                </a:solidFill>
                <a:latin typeface="Shantell Sans"/>
              </a:rPr>
              <a:t>Logo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70557" y="4724400"/>
            <a:ext cx="700087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79438"/>
                </a:solidFill>
                <a:latin typeface="Shantell Sans"/>
              </a:rPr>
              <a:t>Articles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55597" y="4719637"/>
            <a:ext cx="1271587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4F4F4"/>
                </a:solidFill>
                <a:latin typeface="Shantell Sans"/>
              </a:rPr>
              <a:t>Code lisible par
machine pour un
accès facile à
l'information.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80749" y="1338262"/>
            <a:ext cx="2157412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Shantell Sans"/>
              </a:rPr>
              <a:t>Éléments d'un reçu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994223" y="2531268"/>
            <a:ext cx="328612" cy="328612"/>
          </a:xfrm>
          <a:custGeom>
            <a:avLst/>
            <a:gdLst/>
            <a:ahLst/>
            <a:cxnLst/>
            <a:rect l="0" t="0" r="0" b="0"/>
            <a:pathLst>
              <a:path w="328612" h="328612">
                <a:moveTo>
                  <a:pt x="0" y="0"/>
                </a:moveTo>
                <a:lnTo>
                  <a:pt x="100012" y="0"/>
                </a:lnTo>
                <a:lnTo>
                  <a:pt x="100012" y="100012"/>
                </a:lnTo>
                <a:lnTo>
                  <a:pt x="0" y="100012"/>
                </a:lnTo>
                <a:close/>
                <a:moveTo>
                  <a:pt x="28575" y="71437"/>
                </a:moveTo>
                <a:lnTo>
                  <a:pt x="71437" y="71437"/>
                </a:lnTo>
                <a:lnTo>
                  <a:pt x="71437" y="28575"/>
                </a:lnTo>
                <a:lnTo>
                  <a:pt x="28575" y="28575"/>
                </a:lnTo>
                <a:close/>
                <a:moveTo>
                  <a:pt x="0" y="228600"/>
                </a:moveTo>
                <a:lnTo>
                  <a:pt x="100012" y="228600"/>
                </a:lnTo>
                <a:lnTo>
                  <a:pt x="100012" y="328612"/>
                </a:lnTo>
                <a:lnTo>
                  <a:pt x="0" y="328612"/>
                </a:lnTo>
                <a:close/>
                <a:moveTo>
                  <a:pt x="28575" y="300037"/>
                </a:moveTo>
                <a:lnTo>
                  <a:pt x="71437" y="300037"/>
                </a:lnTo>
                <a:lnTo>
                  <a:pt x="71437" y="257175"/>
                </a:lnTo>
                <a:lnTo>
                  <a:pt x="28575" y="257175"/>
                </a:lnTo>
                <a:close/>
                <a:moveTo>
                  <a:pt x="228600" y="228600"/>
                </a:moveTo>
                <a:lnTo>
                  <a:pt x="271462" y="228600"/>
                </a:lnTo>
                <a:lnTo>
                  <a:pt x="271462" y="271462"/>
                </a:lnTo>
                <a:lnTo>
                  <a:pt x="228600" y="271462"/>
                </a:lnTo>
                <a:close/>
                <a:moveTo>
                  <a:pt x="228600" y="0"/>
                </a:moveTo>
                <a:lnTo>
                  <a:pt x="328612" y="0"/>
                </a:lnTo>
                <a:lnTo>
                  <a:pt x="328612" y="100012"/>
                </a:lnTo>
                <a:lnTo>
                  <a:pt x="228600" y="100012"/>
                </a:lnTo>
                <a:close/>
                <a:moveTo>
                  <a:pt x="257175" y="71437"/>
                </a:moveTo>
                <a:lnTo>
                  <a:pt x="300037" y="71437"/>
                </a:lnTo>
                <a:lnTo>
                  <a:pt x="300037" y="28575"/>
                </a:lnTo>
                <a:lnTo>
                  <a:pt x="257175" y="28575"/>
                </a:lnTo>
                <a:close/>
                <a:moveTo>
                  <a:pt x="178593" y="128587"/>
                </a:moveTo>
                <a:lnTo>
                  <a:pt x="128587" y="128587"/>
                </a:lnTo>
                <a:moveTo>
                  <a:pt x="178593" y="200025"/>
                </a:moveTo>
                <a:lnTo>
                  <a:pt x="128587" y="200025"/>
                </a:lnTo>
                <a:lnTo>
                  <a:pt x="128587" y="157162"/>
                </a:lnTo>
                <a:moveTo>
                  <a:pt x="0" y="128587"/>
                </a:moveTo>
                <a:lnTo>
                  <a:pt x="100012" y="128587"/>
                </a:lnTo>
                <a:lnTo>
                  <a:pt x="100012" y="157162"/>
                </a:lnTo>
                <a:moveTo>
                  <a:pt x="314253" y="200025"/>
                </a:moveTo>
                <a:lnTo>
                  <a:pt x="314253" y="128587"/>
                </a:lnTo>
                <a:lnTo>
                  <a:pt x="328612" y="128587"/>
                </a:lnTo>
                <a:moveTo>
                  <a:pt x="285678" y="200025"/>
                </a:moveTo>
                <a:lnTo>
                  <a:pt x="285678" y="157162"/>
                </a:lnTo>
                <a:moveTo>
                  <a:pt x="214241" y="157162"/>
                </a:moveTo>
                <a:lnTo>
                  <a:pt x="214241" y="128587"/>
                </a:lnTo>
                <a:lnTo>
                  <a:pt x="278606" y="128587"/>
                </a:lnTo>
                <a:moveTo>
                  <a:pt x="200025" y="28575"/>
                </a:moveTo>
                <a:lnTo>
                  <a:pt x="200025" y="85725"/>
                </a:lnTo>
                <a:lnTo>
                  <a:pt x="171450" y="85725"/>
                </a:lnTo>
                <a:lnTo>
                  <a:pt x="171450" y="57150"/>
                </a:lnTo>
                <a:moveTo>
                  <a:pt x="128587" y="100012"/>
                </a:moveTo>
                <a:lnTo>
                  <a:pt x="128587" y="57150"/>
                </a:lnTo>
                <a:moveTo>
                  <a:pt x="157162" y="0"/>
                </a:moveTo>
                <a:lnTo>
                  <a:pt x="200025" y="0"/>
                </a:lnTo>
                <a:moveTo>
                  <a:pt x="157162" y="28575"/>
                </a:moveTo>
                <a:lnTo>
                  <a:pt x="128587" y="28575"/>
                </a:lnTo>
                <a:lnTo>
                  <a:pt x="128587" y="0"/>
                </a:lnTo>
                <a:moveTo>
                  <a:pt x="71437" y="171450"/>
                </a:moveTo>
                <a:lnTo>
                  <a:pt x="28575" y="171450"/>
                </a:lnTo>
                <a:moveTo>
                  <a:pt x="28575" y="200025"/>
                </a:moveTo>
                <a:lnTo>
                  <a:pt x="0" y="200025"/>
                </a:lnTo>
                <a:lnTo>
                  <a:pt x="0" y="157162"/>
                </a:lnTo>
                <a:moveTo>
                  <a:pt x="328612" y="271462"/>
                </a:moveTo>
                <a:lnTo>
                  <a:pt x="328612" y="228600"/>
                </a:lnTo>
                <a:lnTo>
                  <a:pt x="300037" y="228600"/>
                </a:lnTo>
                <a:lnTo>
                  <a:pt x="300037" y="328612"/>
                </a:lnTo>
                <a:lnTo>
                  <a:pt x="171450" y="328612"/>
                </a:lnTo>
                <a:moveTo>
                  <a:pt x="171450" y="300037"/>
                </a:moveTo>
                <a:lnTo>
                  <a:pt x="128587" y="300037"/>
                </a:lnTo>
                <a:lnTo>
                  <a:pt x="128587" y="242887"/>
                </a:lnTo>
                <a:moveTo>
                  <a:pt x="271462" y="300037"/>
                </a:moveTo>
                <a:lnTo>
                  <a:pt x="200025" y="300037"/>
                </a:lnTo>
                <a:lnTo>
                  <a:pt x="200025" y="264318"/>
                </a:lnTo>
                <a:moveTo>
                  <a:pt x="157091" y="271462"/>
                </a:moveTo>
                <a:lnTo>
                  <a:pt x="157091" y="228600"/>
                </a:lnTo>
                <a:lnTo>
                  <a:pt x="200025" y="228600"/>
                </a:lnTo>
                <a:moveTo>
                  <a:pt x="100012" y="200025"/>
                </a:moveTo>
                <a:lnTo>
                  <a:pt x="71437" y="200025"/>
                </a:lnTo>
                <a:moveTo>
                  <a:pt x="178593" y="157162"/>
                </a:moveTo>
                <a:lnTo>
                  <a:pt x="150018" y="157162"/>
                </a:lnTo>
                <a:moveTo>
                  <a:pt x="257103" y="200025"/>
                </a:moveTo>
                <a:lnTo>
                  <a:pt x="214241" y="200025"/>
                </a:lnTo>
                <a:moveTo>
                  <a:pt x="242816" y="171450"/>
                </a:moveTo>
                <a:lnTo>
                  <a:pt x="242816" y="200025"/>
                </a:lnTo>
              </a:path>
            </a:pathLst>
          </a:custGeom>
          <a:noFill/>
          <a:ln w="14287">
            <a:solidFill>
              <a:srgbClr val="F366B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3786680" y="2524125"/>
            <a:ext cx="335756" cy="335756"/>
          </a:xfrm>
          <a:custGeom>
            <a:avLst/>
            <a:gdLst/>
            <a:ahLst/>
            <a:cxnLst/>
            <a:rect l="0" t="0" r="0" b="0"/>
            <a:pathLst>
              <a:path w="335756" h="335756">
                <a:moveTo>
                  <a:pt x="221456" y="307181"/>
                </a:moveTo>
                <a:cubicBezTo>
                  <a:pt x="229347" y="307181"/>
                  <a:pt x="235743" y="313577"/>
                  <a:pt x="235743" y="321468"/>
                </a:cubicBezTo>
                <a:cubicBezTo>
                  <a:pt x="235743" y="329359"/>
                  <a:pt x="229347" y="335756"/>
                  <a:pt x="221456" y="335756"/>
                </a:cubicBezTo>
                <a:cubicBezTo>
                  <a:pt x="213565" y="335756"/>
                  <a:pt x="207168" y="329359"/>
                  <a:pt x="207168" y="321468"/>
                </a:cubicBezTo>
                <a:cubicBezTo>
                  <a:pt x="207168" y="313577"/>
                  <a:pt x="213565" y="307181"/>
                  <a:pt x="221456" y="307181"/>
                </a:cubicBezTo>
                <a:close/>
                <a:moveTo>
                  <a:pt x="278606" y="307181"/>
                </a:moveTo>
                <a:cubicBezTo>
                  <a:pt x="286497" y="307181"/>
                  <a:pt x="292893" y="313577"/>
                  <a:pt x="292893" y="321468"/>
                </a:cubicBezTo>
                <a:cubicBezTo>
                  <a:pt x="292893" y="329359"/>
                  <a:pt x="286497" y="335756"/>
                  <a:pt x="278606" y="335756"/>
                </a:cubicBezTo>
                <a:cubicBezTo>
                  <a:pt x="270715" y="335756"/>
                  <a:pt x="264318" y="329359"/>
                  <a:pt x="264318" y="321468"/>
                </a:cubicBezTo>
                <a:cubicBezTo>
                  <a:pt x="264318" y="313577"/>
                  <a:pt x="270715" y="307181"/>
                  <a:pt x="278606" y="307181"/>
                </a:cubicBezTo>
                <a:close/>
                <a:moveTo>
                  <a:pt x="0" y="0"/>
                </a:moveTo>
                <a:moveTo>
                  <a:pt x="335756" y="150018"/>
                </a:moveTo>
                <a:lnTo>
                  <a:pt x="301466" y="273377"/>
                </a:lnTo>
                <a:cubicBezTo>
                  <a:pt x="300606" y="276469"/>
                  <a:pt x="297789" y="278608"/>
                  <a:pt x="294579" y="278606"/>
                </a:cubicBezTo>
                <a:lnTo>
                  <a:pt x="212312" y="278606"/>
                </a:lnTo>
                <a:cubicBezTo>
                  <a:pt x="209238" y="278603"/>
                  <a:pt x="206511" y="276635"/>
                  <a:pt x="205539" y="273719"/>
                </a:cubicBezTo>
                <a:lnTo>
                  <a:pt x="181722" y="202282"/>
                </a:lnTo>
                <a:cubicBezTo>
                  <a:pt x="180996" y="200102"/>
                  <a:pt x="181363" y="197706"/>
                  <a:pt x="182708" y="195843"/>
                </a:cubicBezTo>
                <a:cubicBezTo>
                  <a:pt x="184053" y="193980"/>
                  <a:pt x="186211" y="192878"/>
                  <a:pt x="188509" y="192881"/>
                </a:cubicBezTo>
                <a:lnTo>
                  <a:pt x="323854" y="192881"/>
                </a:lnTo>
                <a:moveTo>
                  <a:pt x="107156" y="7143"/>
                </a:moveTo>
                <a:cubicBezTo>
                  <a:pt x="140691" y="7143"/>
                  <a:pt x="167878" y="34329"/>
                  <a:pt x="167878" y="67865"/>
                </a:cubicBezTo>
                <a:cubicBezTo>
                  <a:pt x="167878" y="101401"/>
                  <a:pt x="140691" y="128587"/>
                  <a:pt x="107156" y="128587"/>
                </a:cubicBezTo>
                <a:cubicBezTo>
                  <a:pt x="73620" y="128587"/>
                  <a:pt x="46434" y="101401"/>
                  <a:pt x="46434" y="67865"/>
                </a:cubicBezTo>
                <a:cubicBezTo>
                  <a:pt x="46434" y="34329"/>
                  <a:pt x="73620" y="7143"/>
                  <a:pt x="107156" y="7143"/>
                </a:cubicBezTo>
                <a:close/>
                <a:moveTo>
                  <a:pt x="150018" y="250031"/>
                </a:moveTo>
                <a:lnTo>
                  <a:pt x="7143" y="250031"/>
                </a:lnTo>
                <a:cubicBezTo>
                  <a:pt x="7142" y="213452"/>
                  <a:pt x="27110" y="179790"/>
                  <a:pt x="59212" y="162255"/>
                </a:cubicBezTo>
                <a:cubicBezTo>
                  <a:pt x="91314" y="144720"/>
                  <a:pt x="130428" y="146109"/>
                  <a:pt x="161205" y="165877"/>
                </a:cubicBezTo>
              </a:path>
            </a:pathLst>
          </a:custGeom>
          <a:noFill/>
          <a:ln w="14287">
            <a:solidFill>
              <a:srgbClr val="F794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2193623" y="4656534"/>
            <a:ext cx="328612" cy="192881"/>
          </a:xfrm>
          <a:custGeom>
            <a:avLst/>
            <a:gdLst/>
            <a:ahLst/>
            <a:cxnLst/>
            <a:rect l="0" t="0" r="0" b="0"/>
            <a:pathLst>
              <a:path w="328612" h="192881">
                <a:moveTo>
                  <a:pt x="328612" y="50006"/>
                </a:moveTo>
                <a:lnTo>
                  <a:pt x="328612" y="150018"/>
                </a:lnTo>
                <a:lnTo>
                  <a:pt x="285750" y="164306"/>
                </a:lnTo>
                <a:lnTo>
                  <a:pt x="285750" y="35718"/>
                </a:lnTo>
                <a:lnTo>
                  <a:pt x="235743" y="21431"/>
                </a:lnTo>
                <a:lnTo>
                  <a:pt x="235743" y="178593"/>
                </a:lnTo>
                <a:lnTo>
                  <a:pt x="192881" y="192881"/>
                </a:lnTo>
                <a:lnTo>
                  <a:pt x="192881" y="7143"/>
                </a:lnTo>
                <a:lnTo>
                  <a:pt x="164306" y="0"/>
                </a:lnTo>
                <a:lnTo>
                  <a:pt x="135731" y="7143"/>
                </a:lnTo>
                <a:lnTo>
                  <a:pt x="135731" y="192881"/>
                </a:lnTo>
                <a:lnTo>
                  <a:pt x="92868" y="178593"/>
                </a:lnTo>
                <a:lnTo>
                  <a:pt x="92868" y="21431"/>
                </a:lnTo>
                <a:lnTo>
                  <a:pt x="42862" y="35718"/>
                </a:lnTo>
                <a:lnTo>
                  <a:pt x="42862" y="164306"/>
                </a:lnTo>
                <a:lnTo>
                  <a:pt x="0" y="150018"/>
                </a:lnTo>
                <a:lnTo>
                  <a:pt x="0" y="50006"/>
                </a:lnTo>
              </a:path>
            </a:pathLst>
          </a:custGeom>
          <a:noFill/>
          <a:ln w="14287">
            <a:solidFill>
              <a:srgbClr val="FFE71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5394208" y="4588668"/>
            <a:ext cx="328243" cy="328611"/>
          </a:xfrm>
          <a:custGeom>
            <a:avLst/>
            <a:gdLst/>
            <a:ahLst/>
            <a:cxnLst/>
            <a:rect l="0" t="0" r="0" b="0"/>
            <a:pathLst>
              <a:path w="328243" h="328611">
                <a:moveTo>
                  <a:pt x="313971" y="0"/>
                </a:moveTo>
                <a:cubicBezTo>
                  <a:pt x="317757" y="0"/>
                  <a:pt x="321386" y="1503"/>
                  <a:pt x="324064" y="4180"/>
                </a:cubicBezTo>
                <a:cubicBezTo>
                  <a:pt x="326740" y="6856"/>
                  <a:pt x="328243" y="10486"/>
                  <a:pt x="328243" y="14271"/>
                </a:cubicBezTo>
                <a:lnTo>
                  <a:pt x="328243" y="199800"/>
                </a:lnTo>
                <a:lnTo>
                  <a:pt x="299701" y="178393"/>
                </a:lnTo>
                <a:lnTo>
                  <a:pt x="271157" y="199800"/>
                </a:lnTo>
                <a:lnTo>
                  <a:pt x="242615" y="178393"/>
                </a:lnTo>
                <a:lnTo>
                  <a:pt x="214071" y="200170"/>
                </a:lnTo>
                <a:lnTo>
                  <a:pt x="185529" y="178022"/>
                </a:lnTo>
                <a:lnTo>
                  <a:pt x="156986" y="199800"/>
                </a:lnTo>
                <a:lnTo>
                  <a:pt x="156986" y="14271"/>
                </a:lnTo>
                <a:cubicBezTo>
                  <a:pt x="156986" y="10486"/>
                  <a:pt x="158489" y="6856"/>
                  <a:pt x="161166" y="4180"/>
                </a:cubicBezTo>
                <a:cubicBezTo>
                  <a:pt x="163842" y="1503"/>
                  <a:pt x="167473" y="0"/>
                  <a:pt x="171258" y="0"/>
                </a:cubicBezTo>
                <a:lnTo>
                  <a:pt x="313971" y="0"/>
                </a:lnTo>
                <a:close/>
                <a:moveTo>
                  <a:pt x="285428" y="240884"/>
                </a:moveTo>
                <a:lnTo>
                  <a:pt x="285428" y="271525"/>
                </a:lnTo>
                <a:lnTo>
                  <a:pt x="214070" y="271525"/>
                </a:lnTo>
                <a:cubicBezTo>
                  <a:pt x="214070" y="287224"/>
                  <a:pt x="191707" y="300068"/>
                  <a:pt x="164121" y="300068"/>
                </a:cubicBezTo>
                <a:cubicBezTo>
                  <a:pt x="136533" y="300068"/>
                  <a:pt x="114170" y="287224"/>
                  <a:pt x="114170" y="271525"/>
                </a:cubicBezTo>
                <a:lnTo>
                  <a:pt x="42813" y="271525"/>
                </a:lnTo>
                <a:lnTo>
                  <a:pt x="42813" y="109787"/>
                </a:lnTo>
                <a:cubicBezTo>
                  <a:pt x="42813" y="103477"/>
                  <a:pt x="45320" y="97426"/>
                  <a:pt x="49781" y="92965"/>
                </a:cubicBezTo>
                <a:cubicBezTo>
                  <a:pt x="54243" y="88503"/>
                  <a:pt x="60294" y="85997"/>
                  <a:pt x="66604" y="85997"/>
                </a:cubicBezTo>
                <a:lnTo>
                  <a:pt x="113343" y="85997"/>
                </a:lnTo>
                <a:moveTo>
                  <a:pt x="214071" y="271525"/>
                </a:moveTo>
                <a:cubicBezTo>
                  <a:pt x="214071" y="287224"/>
                  <a:pt x="191707" y="300067"/>
                  <a:pt x="164121" y="300067"/>
                </a:cubicBezTo>
                <a:cubicBezTo>
                  <a:pt x="136535" y="300067"/>
                  <a:pt x="114171" y="287224"/>
                  <a:pt x="114171" y="271525"/>
                </a:cubicBezTo>
                <a:lnTo>
                  <a:pt x="0" y="271525"/>
                </a:lnTo>
                <a:cubicBezTo>
                  <a:pt x="4076" y="287830"/>
                  <a:pt x="13486" y="302304"/>
                  <a:pt x="26733" y="312647"/>
                </a:cubicBezTo>
                <a:cubicBezTo>
                  <a:pt x="39981" y="322991"/>
                  <a:pt x="56305" y="328609"/>
                  <a:pt x="73112" y="328611"/>
                </a:cubicBezTo>
                <a:lnTo>
                  <a:pt x="255129" y="328611"/>
                </a:lnTo>
                <a:cubicBezTo>
                  <a:pt x="271937" y="328609"/>
                  <a:pt x="288262" y="322991"/>
                  <a:pt x="301508" y="312647"/>
                </a:cubicBezTo>
                <a:cubicBezTo>
                  <a:pt x="314755" y="302304"/>
                  <a:pt x="324165" y="287830"/>
                  <a:pt x="328243" y="271525"/>
                </a:cubicBezTo>
                <a:close/>
                <a:moveTo>
                  <a:pt x="265884" y="55165"/>
                </a:moveTo>
                <a:cubicBezTo>
                  <a:pt x="265884" y="49713"/>
                  <a:pt x="263719" y="44484"/>
                  <a:pt x="259863" y="40630"/>
                </a:cubicBezTo>
                <a:cubicBezTo>
                  <a:pt x="256008" y="36775"/>
                  <a:pt x="250780" y="34609"/>
                  <a:pt x="245328" y="34609"/>
                </a:cubicBezTo>
                <a:cubicBezTo>
                  <a:pt x="239878" y="34609"/>
                  <a:pt x="234648" y="36775"/>
                  <a:pt x="230794" y="40630"/>
                </a:cubicBezTo>
                <a:cubicBezTo>
                  <a:pt x="226939" y="44484"/>
                  <a:pt x="224773" y="49713"/>
                  <a:pt x="224773" y="55165"/>
                </a:cubicBezTo>
                <a:lnTo>
                  <a:pt x="224773" y="116832"/>
                </a:lnTo>
                <a:cubicBezTo>
                  <a:pt x="224773" y="128028"/>
                  <a:pt x="215413" y="137387"/>
                  <a:pt x="204217" y="137387"/>
                </a:cubicBezTo>
                <a:lnTo>
                  <a:pt x="265884" y="137387"/>
                </a:lnTo>
                <a:moveTo>
                  <a:pt x="204217" y="96862"/>
                </a:moveTo>
                <a:lnTo>
                  <a:pt x="265884" y="96862"/>
                </a:lnTo>
              </a:path>
            </a:pathLst>
          </a:custGeom>
          <a:noFill/>
          <a:ln w="14287">
            <a:solidFill>
              <a:srgbClr val="FB676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09463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2344007" y="2531269"/>
            <a:ext cx="2171700" cy="1485900"/>
            <a:chOff x="685800" y="1257300"/>
            <a:chExt cx="2171700" cy="1485900"/>
          </a:xfrm>
        </p:grpSpPr>
        <p:sp>
          <p:nvSpPr>
            <p:cNvPr id="2" name="Rounded Rectangle 1"/>
            <p:cNvSpPr/>
            <p:nvPr/>
          </p:nvSpPr>
          <p:spPr>
            <a:xfrm>
              <a:off x="685800" y="1257300"/>
              <a:ext cx="2171700" cy="1485900"/>
            </a:xfrm>
            <a:custGeom>
              <a:avLst/>
              <a:gdLst/>
              <a:ahLst/>
              <a:cxnLst/>
              <a:rect l="0" t="0" r="0" b="0"/>
              <a:pathLst>
                <a:path w="2171700" h="1485900">
                  <a:moveTo>
                    <a:pt x="0" y="0"/>
                  </a:moveTo>
                  <a:lnTo>
                    <a:pt x="2171700" y="0"/>
                  </a:lnTo>
                  <a:lnTo>
                    <a:pt x="2171700" y="1485900"/>
                  </a:lnTo>
                  <a:lnTo>
                    <a:pt x="0" y="1485900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685800" y="1257300"/>
              <a:ext cx="2171700" cy="1485900"/>
            </a:xfrm>
            <a:custGeom>
              <a:avLst/>
              <a:gdLst/>
              <a:ahLst/>
              <a:cxnLst/>
              <a:rect l="0" t="0" r="0" b="0"/>
              <a:pathLst>
                <a:path w="2171700" h="1485900">
                  <a:moveTo>
                    <a:pt x="1828800" y="1485900"/>
                  </a:moveTo>
                  <a:lnTo>
                    <a:pt x="0" y="1485900"/>
                  </a:lnTo>
                  <a:lnTo>
                    <a:pt x="0" y="0"/>
                  </a:lnTo>
                  <a:lnTo>
                    <a:pt x="2171700" y="0"/>
                  </a:lnTo>
                  <a:lnTo>
                    <a:pt x="2171700" y="14859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72807" y="3331369"/>
            <a:ext cx="342900" cy="1028700"/>
            <a:chOff x="2514600" y="2057400"/>
            <a:chExt cx="342900" cy="1028700"/>
          </a:xfrm>
        </p:grpSpPr>
        <p:sp>
          <p:nvSpPr>
            <p:cNvPr id="5" name="Rounded Rectangle 4"/>
            <p:cNvSpPr/>
            <p:nvPr/>
          </p:nvSpPr>
          <p:spPr>
            <a:xfrm>
              <a:off x="2514600" y="2057400"/>
              <a:ext cx="342900" cy="1028700"/>
            </a:xfrm>
            <a:custGeom>
              <a:avLst/>
              <a:gdLst/>
              <a:ahLst/>
              <a:cxnLst/>
              <a:rect l="0" t="0" r="0" b="0"/>
              <a:pathLst>
                <a:path w="342900" h="1028700">
                  <a:moveTo>
                    <a:pt x="342900" y="1028700"/>
                  </a:moveTo>
                  <a:lnTo>
                    <a:pt x="0" y="1028700"/>
                  </a:lnTo>
                  <a:lnTo>
                    <a:pt x="0" y="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514600" y="2057400"/>
              <a:ext cx="342864" cy="1028700"/>
            </a:xfrm>
            <a:custGeom>
              <a:avLst/>
              <a:gdLst/>
              <a:ahLst/>
              <a:cxnLst/>
              <a:rect l="0" t="0" r="0" b="0"/>
              <a:pathLst>
                <a:path w="342864" h="1028700">
                  <a:moveTo>
                    <a:pt x="342864" y="1028700"/>
                  </a:moveTo>
                  <a:lnTo>
                    <a:pt x="342864" y="0"/>
                  </a:lnTo>
                  <a:moveTo>
                    <a:pt x="0" y="1028700"/>
                  </a:moveTo>
                  <a:lnTo>
                    <a:pt x="0" y="6858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15707" y="2416969"/>
            <a:ext cx="2171700" cy="1485900"/>
            <a:chOff x="2857500" y="1143000"/>
            <a:chExt cx="2171700" cy="1485900"/>
          </a:xfrm>
        </p:grpSpPr>
        <p:sp>
          <p:nvSpPr>
            <p:cNvPr id="8" name="Rounded Rectangle 7"/>
            <p:cNvSpPr/>
            <p:nvPr/>
          </p:nvSpPr>
          <p:spPr>
            <a:xfrm>
              <a:off x="2857500" y="1143000"/>
              <a:ext cx="2171700" cy="1485900"/>
            </a:xfrm>
            <a:custGeom>
              <a:avLst/>
              <a:gdLst/>
              <a:ahLst/>
              <a:cxnLst/>
              <a:rect l="0" t="0" r="0" b="0"/>
              <a:pathLst>
                <a:path w="2171700" h="1485900">
                  <a:moveTo>
                    <a:pt x="0" y="0"/>
                  </a:moveTo>
                  <a:lnTo>
                    <a:pt x="2171700" y="0"/>
                  </a:lnTo>
                  <a:lnTo>
                    <a:pt x="2171700" y="1485900"/>
                  </a:lnTo>
                  <a:lnTo>
                    <a:pt x="0" y="1485900"/>
                  </a:ln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57500" y="1143000"/>
              <a:ext cx="2171700" cy="1485900"/>
            </a:xfrm>
            <a:custGeom>
              <a:avLst/>
              <a:gdLst/>
              <a:ahLst/>
              <a:cxnLst/>
              <a:rect l="0" t="0" r="0" b="0"/>
              <a:pathLst>
                <a:path w="2171700" h="1485900">
                  <a:moveTo>
                    <a:pt x="0" y="1485900"/>
                  </a:moveTo>
                  <a:lnTo>
                    <a:pt x="0" y="0"/>
                  </a:lnTo>
                  <a:lnTo>
                    <a:pt x="2171700" y="0"/>
                  </a:lnTo>
                  <a:lnTo>
                    <a:pt x="2171700" y="1485900"/>
                  </a:lnTo>
                  <a:lnTo>
                    <a:pt x="342900" y="14859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15707" y="3217069"/>
            <a:ext cx="342900" cy="1143000"/>
            <a:chOff x="2857500" y="1943100"/>
            <a:chExt cx="342900" cy="1143000"/>
          </a:xfrm>
        </p:grpSpPr>
        <p:sp>
          <p:nvSpPr>
            <p:cNvPr id="11" name="Rounded Rectangle 10"/>
            <p:cNvSpPr/>
            <p:nvPr/>
          </p:nvSpPr>
          <p:spPr>
            <a:xfrm>
              <a:off x="2857500" y="1943100"/>
              <a:ext cx="342900" cy="1143000"/>
            </a:xfrm>
            <a:custGeom>
              <a:avLst/>
              <a:gdLst/>
              <a:ahLst/>
              <a:cxnLst/>
              <a:rect l="0" t="0" r="0" b="0"/>
              <a:pathLst>
                <a:path w="342900" h="1143000">
                  <a:moveTo>
                    <a:pt x="0" y="0"/>
                  </a:moveTo>
                  <a:lnTo>
                    <a:pt x="342900" y="0"/>
                  </a:lnTo>
                  <a:lnTo>
                    <a:pt x="342900" y="1143000"/>
                  </a:lnTo>
                  <a:lnTo>
                    <a:pt x="0" y="1143000"/>
                  </a:ln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857535" y="1943100"/>
              <a:ext cx="342864" cy="1143000"/>
            </a:xfrm>
            <a:custGeom>
              <a:avLst/>
              <a:gdLst/>
              <a:ahLst/>
              <a:cxnLst/>
              <a:rect l="0" t="0" r="0" b="0"/>
              <a:pathLst>
                <a:path w="342864" h="1143000">
                  <a:moveTo>
                    <a:pt x="0" y="0"/>
                  </a:moveTo>
                  <a:lnTo>
                    <a:pt x="0" y="1143000"/>
                  </a:lnTo>
                  <a:moveTo>
                    <a:pt x="342864" y="1143000"/>
                  </a:moveTo>
                  <a:lnTo>
                    <a:pt x="342864" y="685800"/>
                  </a:lnTo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72807" y="4360069"/>
            <a:ext cx="685800" cy="723900"/>
            <a:chOff x="2514600" y="3086100"/>
            <a:chExt cx="685800" cy="723900"/>
          </a:xfrm>
        </p:grpSpPr>
        <p:sp>
          <p:nvSpPr>
            <p:cNvPr id="14" name="Rounded Rectangle 13"/>
            <p:cNvSpPr/>
            <p:nvPr/>
          </p:nvSpPr>
          <p:spPr>
            <a:xfrm>
              <a:off x="2743200" y="3571875"/>
              <a:ext cx="228600" cy="238125"/>
            </a:xfrm>
            <a:custGeom>
              <a:avLst/>
              <a:gdLst/>
              <a:ahLst/>
              <a:cxnLst/>
              <a:rect l="0" t="0" r="0" b="0"/>
              <a:pathLst>
                <a:path w="228600" h="238125">
                  <a:moveTo>
                    <a:pt x="228600" y="0"/>
                  </a:moveTo>
                  <a:lnTo>
                    <a:pt x="114384" y="238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514600" y="3086100"/>
              <a:ext cx="685800" cy="485775"/>
            </a:xfrm>
            <a:custGeom>
              <a:avLst/>
              <a:gdLst/>
              <a:ahLst/>
              <a:cxnLst/>
              <a:rect l="0" t="0" r="0" b="0"/>
              <a:pathLst>
                <a:path w="685800" h="485775">
                  <a:moveTo>
                    <a:pt x="457208" y="485775"/>
                  </a:moveTo>
                  <a:lnTo>
                    <a:pt x="228597" y="485775"/>
                  </a:lnTo>
                  <a:lnTo>
                    <a:pt x="0" y="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743200" y="3571875"/>
              <a:ext cx="228600" cy="238125"/>
            </a:xfrm>
            <a:custGeom>
              <a:avLst/>
              <a:gdLst/>
              <a:ahLst/>
              <a:cxnLst/>
              <a:rect l="0" t="0" r="0" b="0"/>
              <a:pathLst>
                <a:path w="228600" h="238125">
                  <a:moveTo>
                    <a:pt x="228600" y="0"/>
                  </a:moveTo>
                  <a:lnTo>
                    <a:pt x="114384" y="23812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514600" y="3086100"/>
              <a:ext cx="685800" cy="485775"/>
            </a:xfrm>
            <a:custGeom>
              <a:avLst/>
              <a:gdLst/>
              <a:ahLst/>
              <a:cxnLst/>
              <a:rect l="0" t="0" r="0" b="0"/>
              <a:pathLst>
                <a:path w="685800" h="485775">
                  <a:moveTo>
                    <a:pt x="457208" y="485775"/>
                  </a:moveTo>
                  <a:lnTo>
                    <a:pt x="228597" y="485775"/>
                  </a:lnTo>
                  <a:lnTo>
                    <a:pt x="0" y="0"/>
                  </a:lnTo>
                  <a:lnTo>
                    <a:pt x="685800" y="0"/>
                  </a:lnTo>
                  <a:close/>
                </a:path>
              </a:pathLst>
            </a:custGeom>
            <a:noFill/>
            <a:ln w="14287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4115657" y="2646426"/>
            <a:ext cx="228600" cy="342280"/>
          </a:xfrm>
          <a:custGeom>
            <a:avLst/>
            <a:gdLst/>
            <a:ahLst/>
            <a:cxnLst/>
            <a:rect l="0" t="0" r="0" b="0"/>
            <a:pathLst>
              <a:path w="228600" h="342280">
                <a:moveTo>
                  <a:pt x="228599" y="21431"/>
                </a:moveTo>
                <a:lnTo>
                  <a:pt x="228599" y="320325"/>
                </a:lnTo>
                <a:cubicBezTo>
                  <a:pt x="228558" y="325854"/>
                  <a:pt x="225330" y="330862"/>
                  <a:pt x="220313" y="333184"/>
                </a:cubicBezTo>
                <a:cubicBezTo>
                  <a:pt x="215236" y="335521"/>
                  <a:pt x="209263" y="334684"/>
                  <a:pt x="205025" y="331041"/>
                </a:cubicBezTo>
                <a:lnTo>
                  <a:pt x="173307" y="303895"/>
                </a:lnTo>
                <a:cubicBezTo>
                  <a:pt x="171992" y="302918"/>
                  <a:pt x="170193" y="302918"/>
                  <a:pt x="168878" y="303895"/>
                </a:cubicBezTo>
                <a:lnTo>
                  <a:pt x="122872" y="338470"/>
                </a:lnTo>
                <a:cubicBezTo>
                  <a:pt x="117792" y="342280"/>
                  <a:pt x="110807" y="342280"/>
                  <a:pt x="105727" y="338470"/>
                </a:cubicBezTo>
                <a:lnTo>
                  <a:pt x="59721" y="303895"/>
                </a:lnTo>
                <a:cubicBezTo>
                  <a:pt x="58406" y="302918"/>
                  <a:pt x="56607" y="302918"/>
                  <a:pt x="55292" y="303895"/>
                </a:cubicBezTo>
                <a:lnTo>
                  <a:pt x="23574" y="331041"/>
                </a:lnTo>
                <a:cubicBezTo>
                  <a:pt x="19336" y="334684"/>
                  <a:pt x="13363" y="335521"/>
                  <a:pt x="8286" y="333184"/>
                </a:cubicBezTo>
                <a:cubicBezTo>
                  <a:pt x="3269" y="330862"/>
                  <a:pt x="41" y="325854"/>
                  <a:pt x="0" y="320325"/>
                </a:cubicBezTo>
                <a:lnTo>
                  <a:pt x="0" y="21431"/>
                </a:lnTo>
                <a:cubicBezTo>
                  <a:pt x="0" y="9595"/>
                  <a:pt x="9595" y="0"/>
                  <a:pt x="21431" y="0"/>
                </a:cubicBezTo>
                <a:lnTo>
                  <a:pt x="207168" y="0"/>
                </a:lnTo>
                <a:cubicBezTo>
                  <a:pt x="219004" y="0"/>
                  <a:pt x="228600" y="9595"/>
                  <a:pt x="228600" y="21431"/>
                </a:cubicBezTo>
                <a:close/>
                <a:moveTo>
                  <a:pt x="189309" y="167878"/>
                </a:moveTo>
                <a:cubicBezTo>
                  <a:pt x="189309" y="161960"/>
                  <a:pt x="184511" y="157162"/>
                  <a:pt x="178593" y="157162"/>
                </a:cubicBezTo>
                <a:cubicBezTo>
                  <a:pt x="172675" y="157162"/>
                  <a:pt x="167878" y="161960"/>
                  <a:pt x="167878" y="167878"/>
                </a:cubicBezTo>
                <a:cubicBezTo>
                  <a:pt x="167878" y="173796"/>
                  <a:pt x="172675" y="178593"/>
                  <a:pt x="178593" y="178593"/>
                </a:cubicBezTo>
                <a:cubicBezTo>
                  <a:pt x="184511" y="178593"/>
                  <a:pt x="189309" y="173796"/>
                  <a:pt x="189309" y="167878"/>
                </a:cubicBezTo>
                <a:close/>
                <a:moveTo>
                  <a:pt x="178593" y="214312"/>
                </a:moveTo>
                <a:cubicBezTo>
                  <a:pt x="172675" y="214312"/>
                  <a:pt x="167878" y="219110"/>
                  <a:pt x="167878" y="225028"/>
                </a:cubicBezTo>
                <a:cubicBezTo>
                  <a:pt x="167878" y="230946"/>
                  <a:pt x="172675" y="235743"/>
                  <a:pt x="178593" y="235743"/>
                </a:cubicBezTo>
                <a:cubicBezTo>
                  <a:pt x="184511" y="235743"/>
                  <a:pt x="189309" y="230946"/>
                  <a:pt x="189309" y="225028"/>
                </a:cubicBezTo>
                <a:cubicBezTo>
                  <a:pt x="189309" y="219110"/>
                  <a:pt x="184511" y="214312"/>
                  <a:pt x="178593" y="214312"/>
                </a:cubicBezTo>
                <a:close/>
                <a:moveTo>
                  <a:pt x="189309" y="107156"/>
                </a:moveTo>
                <a:cubicBezTo>
                  <a:pt x="189309" y="101238"/>
                  <a:pt x="184511" y="96440"/>
                  <a:pt x="178593" y="96440"/>
                </a:cubicBezTo>
                <a:cubicBezTo>
                  <a:pt x="172675" y="96440"/>
                  <a:pt x="167878" y="101238"/>
                  <a:pt x="167878" y="107156"/>
                </a:cubicBezTo>
                <a:cubicBezTo>
                  <a:pt x="167878" y="113074"/>
                  <a:pt x="172675" y="117871"/>
                  <a:pt x="178593" y="117871"/>
                </a:cubicBezTo>
                <a:cubicBezTo>
                  <a:pt x="184511" y="117871"/>
                  <a:pt x="189309" y="113074"/>
                  <a:pt x="189309" y="107156"/>
                </a:cubicBezTo>
                <a:close/>
                <a:moveTo>
                  <a:pt x="128587" y="178593"/>
                </a:moveTo>
                <a:cubicBezTo>
                  <a:pt x="134505" y="178593"/>
                  <a:pt x="139303" y="173796"/>
                  <a:pt x="139303" y="167878"/>
                </a:cubicBezTo>
                <a:cubicBezTo>
                  <a:pt x="139303" y="161960"/>
                  <a:pt x="134505" y="157162"/>
                  <a:pt x="128587" y="157162"/>
                </a:cubicBezTo>
                <a:lnTo>
                  <a:pt x="42862" y="157162"/>
                </a:lnTo>
                <a:cubicBezTo>
                  <a:pt x="36944" y="157162"/>
                  <a:pt x="32146" y="161960"/>
                  <a:pt x="32146" y="167878"/>
                </a:cubicBezTo>
                <a:cubicBezTo>
                  <a:pt x="32146" y="173796"/>
                  <a:pt x="36944" y="178593"/>
                  <a:pt x="42862" y="178593"/>
                </a:cubicBezTo>
                <a:close/>
                <a:moveTo>
                  <a:pt x="107156" y="214312"/>
                </a:moveTo>
                <a:lnTo>
                  <a:pt x="42862" y="214312"/>
                </a:lnTo>
                <a:cubicBezTo>
                  <a:pt x="36944" y="214312"/>
                  <a:pt x="32146" y="219110"/>
                  <a:pt x="32146" y="225028"/>
                </a:cubicBezTo>
                <a:cubicBezTo>
                  <a:pt x="32146" y="230946"/>
                  <a:pt x="36944" y="235743"/>
                  <a:pt x="42862" y="235743"/>
                </a:cubicBezTo>
                <a:lnTo>
                  <a:pt x="107156" y="235743"/>
                </a:lnTo>
                <a:cubicBezTo>
                  <a:pt x="113074" y="235743"/>
                  <a:pt x="117871" y="230946"/>
                  <a:pt x="117871" y="225028"/>
                </a:cubicBezTo>
                <a:cubicBezTo>
                  <a:pt x="117794" y="219142"/>
                  <a:pt x="113042" y="214389"/>
                  <a:pt x="107156" y="214312"/>
                </a:cubicBezTo>
                <a:close/>
                <a:moveTo>
                  <a:pt x="42862" y="117871"/>
                </a:moveTo>
                <a:lnTo>
                  <a:pt x="121443" y="117871"/>
                </a:lnTo>
                <a:cubicBezTo>
                  <a:pt x="127361" y="117871"/>
                  <a:pt x="132159" y="113074"/>
                  <a:pt x="132159" y="107156"/>
                </a:cubicBezTo>
                <a:cubicBezTo>
                  <a:pt x="132159" y="101238"/>
                  <a:pt x="127361" y="96440"/>
                  <a:pt x="121443" y="96440"/>
                </a:cubicBezTo>
                <a:lnTo>
                  <a:pt x="42862" y="96440"/>
                </a:lnTo>
                <a:cubicBezTo>
                  <a:pt x="36976" y="96517"/>
                  <a:pt x="32223" y="101270"/>
                  <a:pt x="32146" y="107156"/>
                </a:cubicBezTo>
                <a:cubicBezTo>
                  <a:pt x="32146" y="113074"/>
                  <a:pt x="36944" y="117871"/>
                  <a:pt x="42862" y="117871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630004" y="2531193"/>
            <a:ext cx="342902" cy="342976"/>
          </a:xfrm>
          <a:custGeom>
            <a:avLst/>
            <a:gdLst/>
            <a:ahLst/>
            <a:cxnLst/>
            <a:rect l="0" t="0" r="0" b="0"/>
            <a:pathLst>
              <a:path w="342902" h="342976">
                <a:moveTo>
                  <a:pt x="314881" y="27794"/>
                </a:moveTo>
                <a:cubicBezTo>
                  <a:pt x="332783" y="45616"/>
                  <a:pt x="342865" y="69826"/>
                  <a:pt x="342902" y="95087"/>
                </a:cubicBezTo>
                <a:cubicBezTo>
                  <a:pt x="342902" y="147505"/>
                  <a:pt x="300450" y="190020"/>
                  <a:pt x="248033" y="190098"/>
                </a:cubicBezTo>
                <a:cubicBezTo>
                  <a:pt x="195615" y="190177"/>
                  <a:pt x="153037" y="147789"/>
                  <a:pt x="152879" y="95372"/>
                </a:cubicBezTo>
                <a:cubicBezTo>
                  <a:pt x="152722" y="42954"/>
                  <a:pt x="195045" y="312"/>
                  <a:pt x="247462" y="75"/>
                </a:cubicBezTo>
                <a:cubicBezTo>
                  <a:pt x="272723" y="0"/>
                  <a:pt x="296978" y="9972"/>
                  <a:pt x="314881" y="27794"/>
                </a:cubicBezTo>
                <a:close/>
                <a:moveTo>
                  <a:pt x="205885" y="87801"/>
                </a:moveTo>
                <a:cubicBezTo>
                  <a:pt x="213776" y="87801"/>
                  <a:pt x="220173" y="81404"/>
                  <a:pt x="220173" y="73513"/>
                </a:cubicBezTo>
                <a:cubicBezTo>
                  <a:pt x="220173" y="65622"/>
                  <a:pt x="213776" y="59226"/>
                  <a:pt x="205885" y="59226"/>
                </a:cubicBezTo>
                <a:cubicBezTo>
                  <a:pt x="197995" y="59226"/>
                  <a:pt x="191598" y="65622"/>
                  <a:pt x="191598" y="73513"/>
                </a:cubicBezTo>
                <a:cubicBezTo>
                  <a:pt x="191598" y="81404"/>
                  <a:pt x="197995" y="87801"/>
                  <a:pt x="205885" y="87801"/>
                </a:cubicBezTo>
                <a:close/>
                <a:moveTo>
                  <a:pt x="286610" y="129520"/>
                </a:moveTo>
                <a:cubicBezTo>
                  <a:pt x="290788" y="125336"/>
                  <a:pt x="290788" y="118559"/>
                  <a:pt x="286610" y="114375"/>
                </a:cubicBezTo>
                <a:cubicBezTo>
                  <a:pt x="284620" y="112333"/>
                  <a:pt x="281889" y="111181"/>
                  <a:pt x="279037" y="111181"/>
                </a:cubicBezTo>
                <a:cubicBezTo>
                  <a:pt x="276186" y="111181"/>
                  <a:pt x="273455" y="112333"/>
                  <a:pt x="271465" y="114375"/>
                </a:cubicBezTo>
                <a:cubicBezTo>
                  <a:pt x="265085" y="120771"/>
                  <a:pt x="256424" y="124365"/>
                  <a:pt x="247391" y="124365"/>
                </a:cubicBezTo>
                <a:cubicBezTo>
                  <a:pt x="238357" y="124365"/>
                  <a:pt x="229696" y="120771"/>
                  <a:pt x="223316" y="114375"/>
                </a:cubicBezTo>
                <a:cubicBezTo>
                  <a:pt x="221326" y="112333"/>
                  <a:pt x="218595" y="111181"/>
                  <a:pt x="215744" y="111181"/>
                </a:cubicBezTo>
                <a:cubicBezTo>
                  <a:pt x="212892" y="111181"/>
                  <a:pt x="210161" y="112333"/>
                  <a:pt x="208171" y="114375"/>
                </a:cubicBezTo>
                <a:cubicBezTo>
                  <a:pt x="203993" y="118559"/>
                  <a:pt x="203993" y="125336"/>
                  <a:pt x="208171" y="129520"/>
                </a:cubicBezTo>
                <a:cubicBezTo>
                  <a:pt x="229890" y="151040"/>
                  <a:pt x="264891" y="151040"/>
                  <a:pt x="286610" y="129520"/>
                </a:cubicBezTo>
                <a:close/>
                <a:moveTo>
                  <a:pt x="303040" y="73656"/>
                </a:moveTo>
                <a:cubicBezTo>
                  <a:pt x="303040" y="65765"/>
                  <a:pt x="296644" y="59369"/>
                  <a:pt x="288753" y="59369"/>
                </a:cubicBezTo>
                <a:cubicBezTo>
                  <a:pt x="280862" y="59369"/>
                  <a:pt x="274465" y="65765"/>
                  <a:pt x="274465" y="73656"/>
                </a:cubicBezTo>
                <a:cubicBezTo>
                  <a:pt x="274465" y="81547"/>
                  <a:pt x="280862" y="87944"/>
                  <a:pt x="288753" y="87944"/>
                </a:cubicBezTo>
                <a:cubicBezTo>
                  <a:pt x="296644" y="87944"/>
                  <a:pt x="303040" y="81547"/>
                  <a:pt x="303040" y="73656"/>
                </a:cubicBezTo>
                <a:close/>
                <a:moveTo>
                  <a:pt x="197741" y="219960"/>
                </a:moveTo>
                <a:lnTo>
                  <a:pt x="197741" y="342975"/>
                </a:lnTo>
                <a:lnTo>
                  <a:pt x="137162" y="342975"/>
                </a:lnTo>
                <a:lnTo>
                  <a:pt x="137162" y="307257"/>
                </a:lnTo>
                <a:lnTo>
                  <a:pt x="157165" y="307257"/>
                </a:lnTo>
                <a:cubicBezTo>
                  <a:pt x="163083" y="307257"/>
                  <a:pt x="167881" y="302459"/>
                  <a:pt x="167881" y="296541"/>
                </a:cubicBezTo>
                <a:cubicBezTo>
                  <a:pt x="167881" y="290623"/>
                  <a:pt x="163083" y="285825"/>
                  <a:pt x="157165" y="285825"/>
                </a:cubicBezTo>
                <a:lnTo>
                  <a:pt x="137162" y="285825"/>
                </a:lnTo>
                <a:lnTo>
                  <a:pt x="137162" y="260108"/>
                </a:lnTo>
                <a:lnTo>
                  <a:pt x="157165" y="260108"/>
                </a:lnTo>
                <a:cubicBezTo>
                  <a:pt x="163083" y="260108"/>
                  <a:pt x="167881" y="255310"/>
                  <a:pt x="167881" y="249392"/>
                </a:cubicBezTo>
                <a:cubicBezTo>
                  <a:pt x="167881" y="243474"/>
                  <a:pt x="163083" y="238677"/>
                  <a:pt x="157165" y="238677"/>
                </a:cubicBezTo>
                <a:lnTo>
                  <a:pt x="137162" y="238677"/>
                </a:lnTo>
                <a:lnTo>
                  <a:pt x="137162" y="200100"/>
                </a:lnTo>
                <a:lnTo>
                  <a:pt x="177167" y="200100"/>
                </a:lnTo>
                <a:cubicBezTo>
                  <a:pt x="188257" y="200094"/>
                  <a:pt x="197356" y="208877"/>
                  <a:pt x="197741" y="219960"/>
                </a:cubicBezTo>
                <a:close/>
                <a:moveTo>
                  <a:pt x="111103" y="139987"/>
                </a:moveTo>
                <a:cubicBezTo>
                  <a:pt x="114063" y="142867"/>
                  <a:pt x="115733" y="146822"/>
                  <a:pt x="115731" y="150952"/>
                </a:cubicBezTo>
                <a:lnTo>
                  <a:pt x="115731" y="342976"/>
                </a:lnTo>
                <a:lnTo>
                  <a:pt x="2" y="342976"/>
                </a:lnTo>
                <a:lnTo>
                  <a:pt x="2" y="150952"/>
                </a:lnTo>
                <a:cubicBezTo>
                  <a:pt x="0" y="146796"/>
                  <a:pt x="1688" y="142818"/>
                  <a:pt x="4680" y="139934"/>
                </a:cubicBezTo>
                <a:cubicBezTo>
                  <a:pt x="7672" y="137050"/>
                  <a:pt x="11709" y="135509"/>
                  <a:pt x="15861" y="135664"/>
                </a:cubicBezTo>
                <a:lnTo>
                  <a:pt x="100015" y="135664"/>
                </a:lnTo>
                <a:cubicBezTo>
                  <a:pt x="104143" y="135548"/>
                  <a:pt x="108143" y="137107"/>
                  <a:pt x="111103" y="139987"/>
                </a:cubicBezTo>
                <a:close/>
                <a:moveTo>
                  <a:pt x="81155" y="289397"/>
                </a:moveTo>
                <a:cubicBezTo>
                  <a:pt x="81155" y="283479"/>
                  <a:pt x="76358" y="278682"/>
                  <a:pt x="70440" y="278682"/>
                </a:cubicBezTo>
                <a:lnTo>
                  <a:pt x="45722" y="278682"/>
                </a:lnTo>
                <a:cubicBezTo>
                  <a:pt x="39804" y="278682"/>
                  <a:pt x="35007" y="283479"/>
                  <a:pt x="35007" y="289397"/>
                </a:cubicBezTo>
                <a:cubicBezTo>
                  <a:pt x="35007" y="295315"/>
                  <a:pt x="39804" y="300113"/>
                  <a:pt x="45722" y="300113"/>
                </a:cubicBezTo>
                <a:lnTo>
                  <a:pt x="70440" y="300113"/>
                </a:lnTo>
                <a:cubicBezTo>
                  <a:pt x="76358" y="300113"/>
                  <a:pt x="81155" y="295315"/>
                  <a:pt x="81155" y="289397"/>
                </a:cubicBezTo>
                <a:close/>
                <a:moveTo>
                  <a:pt x="81155" y="235676"/>
                </a:moveTo>
                <a:cubicBezTo>
                  <a:pt x="81155" y="229758"/>
                  <a:pt x="76358" y="224961"/>
                  <a:pt x="70440" y="224961"/>
                </a:cubicBezTo>
                <a:lnTo>
                  <a:pt x="45722" y="224961"/>
                </a:lnTo>
                <a:cubicBezTo>
                  <a:pt x="39804" y="224961"/>
                  <a:pt x="35007" y="229758"/>
                  <a:pt x="35007" y="235676"/>
                </a:cubicBezTo>
                <a:cubicBezTo>
                  <a:pt x="35007" y="241594"/>
                  <a:pt x="39804" y="246392"/>
                  <a:pt x="45722" y="246392"/>
                </a:cubicBezTo>
                <a:lnTo>
                  <a:pt x="70440" y="246392"/>
                </a:lnTo>
                <a:cubicBezTo>
                  <a:pt x="76358" y="246392"/>
                  <a:pt x="81155" y="241594"/>
                  <a:pt x="81155" y="235676"/>
                </a:cubicBezTo>
                <a:close/>
                <a:moveTo>
                  <a:pt x="81155" y="181812"/>
                </a:moveTo>
                <a:cubicBezTo>
                  <a:pt x="81155" y="175894"/>
                  <a:pt x="76358" y="171097"/>
                  <a:pt x="70440" y="171097"/>
                </a:cubicBezTo>
                <a:lnTo>
                  <a:pt x="45722" y="171097"/>
                </a:lnTo>
                <a:cubicBezTo>
                  <a:pt x="39804" y="171097"/>
                  <a:pt x="35007" y="175894"/>
                  <a:pt x="35007" y="181812"/>
                </a:cubicBezTo>
                <a:cubicBezTo>
                  <a:pt x="35007" y="187730"/>
                  <a:pt x="39804" y="192528"/>
                  <a:pt x="45722" y="192528"/>
                </a:cubicBezTo>
                <a:lnTo>
                  <a:pt x="70440" y="192528"/>
                </a:lnTo>
                <a:cubicBezTo>
                  <a:pt x="76358" y="192528"/>
                  <a:pt x="81155" y="187730"/>
                  <a:pt x="81155" y="181812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271712" y="1774031"/>
            <a:ext cx="460057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4F4F4"/>
                </a:solidFill>
                <a:latin typeface="Roboto"/>
              </a:rPr>
              <a:t>Impact des reçus sur l'image de marque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6141" y="2664619"/>
            <a:ext cx="1357312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2C2C2C"/>
                </a:solidFill>
                <a:latin typeface="Roboto"/>
              </a:rPr>
              <a:t>Reçus
professionnels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06257" y="2550319"/>
            <a:ext cx="942975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2C2C2C"/>
                </a:solidFill>
                <a:latin typeface="Roboto"/>
              </a:rPr>
              <a:t>Clarté des
achats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84525" y="3231356"/>
            <a:ext cx="1485900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>
                <a:solidFill>
                  <a:srgbClr val="2C2C2C"/>
                </a:solidFill>
                <a:latin typeface="Roboto"/>
              </a:rPr>
              <a:t>Offrent une trace
claire et
professionnelle des
transactions.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06257" y="3117056"/>
            <a:ext cx="1385887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2C2C2C"/>
                </a:solidFill>
                <a:latin typeface="Roboto"/>
              </a:rPr>
              <a:t>Assurent une
compréhension
précise des achats
effectués.</a:t>
            </a:r>
          </a:p>
        </p:txBody>
      </p:sp>
    </p:spTree>
    <p:extLst>
      <p:ext uri="{BB962C8B-B14F-4D97-AF65-F5344CB8AC3E}">
        <p14:creationId xmlns:p14="http://schemas.microsoft.com/office/powerpoint/2010/main" val="150218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3202007" y="1660966"/>
            <a:ext cx="1373678" cy="987345"/>
            <a:chOff x="1854566" y="1241384"/>
            <a:chExt cx="1373678" cy="987345"/>
          </a:xfrm>
        </p:grpSpPr>
        <p:sp>
          <p:nvSpPr>
            <p:cNvPr id="2" name="Rounded Rectangle 1"/>
            <p:cNvSpPr/>
            <p:nvPr/>
          </p:nvSpPr>
          <p:spPr>
            <a:xfrm>
              <a:off x="1854566" y="1241384"/>
              <a:ext cx="1373678" cy="987345"/>
            </a:xfrm>
            <a:custGeom>
              <a:avLst/>
              <a:gdLst/>
              <a:ahLst/>
              <a:cxnLst/>
              <a:rect l="0" t="0" r="0" b="0"/>
              <a:pathLst>
                <a:path w="1373678" h="987345">
                  <a:moveTo>
                    <a:pt x="1147972" y="677118"/>
                  </a:moveTo>
                  <a:lnTo>
                    <a:pt x="1163776" y="605998"/>
                  </a:lnTo>
                  <a:lnTo>
                    <a:pt x="1223207" y="338559"/>
                  </a:lnTo>
                  <a:lnTo>
                    <a:pt x="1165293" y="77946"/>
                  </a:lnTo>
                  <a:lnTo>
                    <a:pt x="1147972" y="0"/>
                  </a:lnTo>
                  <a:lnTo>
                    <a:pt x="1298443" y="0"/>
                  </a:lnTo>
                  <a:lnTo>
                    <a:pt x="1373678" y="338559"/>
                  </a:lnTo>
                  <a:lnTo>
                    <a:pt x="1298443" y="677118"/>
                  </a:lnTo>
                  <a:close/>
                  <a:moveTo>
                    <a:pt x="411433" y="987345"/>
                  </a:moveTo>
                  <a:lnTo>
                    <a:pt x="240540" y="775553"/>
                  </a:lnTo>
                  <a:lnTo>
                    <a:pt x="0" y="658012"/>
                  </a:lnTo>
                  <a:cubicBezTo>
                    <a:pt x="284322" y="324059"/>
                    <a:pt x="698975" y="104482"/>
                    <a:pt x="1165293" y="77946"/>
                  </a:cubicBezTo>
                  <a:lnTo>
                    <a:pt x="1223207" y="338559"/>
                  </a:lnTo>
                  <a:lnTo>
                    <a:pt x="1163776" y="605998"/>
                  </a:lnTo>
                  <a:cubicBezTo>
                    <a:pt x="864379" y="631498"/>
                    <a:pt x="598322" y="773889"/>
                    <a:pt x="411433" y="987345"/>
                  </a:cubicBezTo>
                  <a:close/>
                </a:path>
              </a:pathLst>
            </a:custGeom>
            <a:solidFill>
              <a:srgbClr val="CB68F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854566" y="1241384"/>
              <a:ext cx="1373678" cy="987345"/>
            </a:xfrm>
            <a:custGeom>
              <a:avLst/>
              <a:gdLst/>
              <a:ahLst/>
              <a:cxnLst/>
              <a:rect l="0" t="0" r="0" b="0"/>
              <a:pathLst>
                <a:path w="1373678" h="987345">
                  <a:moveTo>
                    <a:pt x="1147972" y="677118"/>
                  </a:moveTo>
                  <a:lnTo>
                    <a:pt x="1163776" y="605998"/>
                  </a:lnTo>
                  <a:lnTo>
                    <a:pt x="1223207" y="338559"/>
                  </a:lnTo>
                  <a:lnTo>
                    <a:pt x="1165293" y="77946"/>
                  </a:lnTo>
                  <a:lnTo>
                    <a:pt x="1147972" y="0"/>
                  </a:lnTo>
                  <a:lnTo>
                    <a:pt x="1298443" y="0"/>
                  </a:lnTo>
                  <a:lnTo>
                    <a:pt x="1373678" y="338559"/>
                  </a:lnTo>
                  <a:lnTo>
                    <a:pt x="1298443" y="677118"/>
                  </a:lnTo>
                  <a:close/>
                  <a:moveTo>
                    <a:pt x="411433" y="987345"/>
                  </a:moveTo>
                  <a:lnTo>
                    <a:pt x="240540" y="775553"/>
                  </a:lnTo>
                  <a:lnTo>
                    <a:pt x="0" y="658012"/>
                  </a:lnTo>
                  <a:cubicBezTo>
                    <a:pt x="284322" y="324059"/>
                    <a:pt x="698975" y="104482"/>
                    <a:pt x="1165293" y="77946"/>
                  </a:cubicBezTo>
                  <a:lnTo>
                    <a:pt x="1223207" y="338559"/>
                  </a:lnTo>
                  <a:lnTo>
                    <a:pt x="1163776" y="605998"/>
                  </a:lnTo>
                  <a:cubicBezTo>
                    <a:pt x="864379" y="631498"/>
                    <a:pt x="598322" y="773889"/>
                    <a:pt x="411433" y="987345"/>
                  </a:cubicBez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807654" y="2284255"/>
            <a:ext cx="852683" cy="1424386"/>
            <a:chOff x="1460213" y="1864673"/>
            <a:chExt cx="852683" cy="1424386"/>
          </a:xfrm>
        </p:grpSpPr>
        <p:sp>
          <p:nvSpPr>
            <p:cNvPr id="5" name="Rounded Rectangle 4"/>
            <p:cNvSpPr/>
            <p:nvPr/>
          </p:nvSpPr>
          <p:spPr>
            <a:xfrm>
              <a:off x="1460213" y="1864673"/>
              <a:ext cx="852683" cy="1424386"/>
            </a:xfrm>
            <a:custGeom>
              <a:avLst/>
              <a:gdLst/>
              <a:ahLst/>
              <a:cxnLst/>
              <a:rect l="0" t="0" r="0" b="0"/>
              <a:pathLst>
                <a:path w="852683" h="1424386">
                  <a:moveTo>
                    <a:pt x="758866" y="539819"/>
                  </a:moveTo>
                  <a:lnTo>
                    <a:pt x="713993" y="484207"/>
                  </a:lnTo>
                  <a:lnTo>
                    <a:pt x="541078" y="269909"/>
                  </a:lnTo>
                  <a:lnTo>
                    <a:pt x="302336" y="153247"/>
                  </a:lnTo>
                  <a:lnTo>
                    <a:pt x="229473" y="117643"/>
                  </a:lnTo>
                  <a:lnTo>
                    <a:pt x="323290" y="0"/>
                  </a:lnTo>
                  <a:lnTo>
                    <a:pt x="634895" y="152267"/>
                  </a:lnTo>
                  <a:lnTo>
                    <a:pt x="852683" y="422176"/>
                  </a:lnTo>
                  <a:close/>
                  <a:moveTo>
                    <a:pt x="270051" y="1310650"/>
                  </a:moveTo>
                  <a:lnTo>
                    <a:pt x="30373" y="1424386"/>
                  </a:lnTo>
                  <a:cubicBezTo>
                    <a:pt x="10441" y="1321705"/>
                    <a:pt x="0" y="1215636"/>
                    <a:pt x="0" y="1107128"/>
                  </a:cubicBezTo>
                  <a:cubicBezTo>
                    <a:pt x="0" y="751928"/>
                    <a:pt x="111885" y="422862"/>
                    <a:pt x="302336" y="153247"/>
                  </a:cubicBezTo>
                  <a:lnTo>
                    <a:pt x="541078" y="269909"/>
                  </a:lnTo>
                  <a:lnTo>
                    <a:pt x="713993" y="484207"/>
                  </a:lnTo>
                  <a:cubicBezTo>
                    <a:pt x="595604" y="662725"/>
                    <a:pt x="526648" y="876874"/>
                    <a:pt x="526648" y="1107128"/>
                  </a:cubicBezTo>
                  <a:cubicBezTo>
                    <a:pt x="526648" y="1176062"/>
                    <a:pt x="532828" y="1243554"/>
                    <a:pt x="544666" y="1309077"/>
                  </a:cubicBezTo>
                  <a:close/>
                </a:path>
              </a:pathLst>
            </a:custGeom>
            <a:solidFill>
              <a:srgbClr val="F366B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460213" y="1864673"/>
              <a:ext cx="852683" cy="1424386"/>
            </a:xfrm>
            <a:custGeom>
              <a:avLst/>
              <a:gdLst/>
              <a:ahLst/>
              <a:cxnLst/>
              <a:rect l="0" t="0" r="0" b="0"/>
              <a:pathLst>
                <a:path w="852683" h="1424386">
                  <a:moveTo>
                    <a:pt x="758866" y="539819"/>
                  </a:moveTo>
                  <a:lnTo>
                    <a:pt x="713993" y="484207"/>
                  </a:lnTo>
                  <a:lnTo>
                    <a:pt x="541078" y="269909"/>
                  </a:lnTo>
                  <a:lnTo>
                    <a:pt x="302336" y="153247"/>
                  </a:lnTo>
                  <a:lnTo>
                    <a:pt x="229473" y="117643"/>
                  </a:lnTo>
                  <a:lnTo>
                    <a:pt x="323290" y="0"/>
                  </a:lnTo>
                  <a:lnTo>
                    <a:pt x="634895" y="152267"/>
                  </a:lnTo>
                  <a:lnTo>
                    <a:pt x="852683" y="422176"/>
                  </a:lnTo>
                  <a:close/>
                  <a:moveTo>
                    <a:pt x="270051" y="1310650"/>
                  </a:moveTo>
                  <a:lnTo>
                    <a:pt x="30373" y="1424386"/>
                  </a:lnTo>
                  <a:cubicBezTo>
                    <a:pt x="10441" y="1321705"/>
                    <a:pt x="0" y="1215636"/>
                    <a:pt x="0" y="1107128"/>
                  </a:cubicBezTo>
                  <a:cubicBezTo>
                    <a:pt x="0" y="751928"/>
                    <a:pt x="111885" y="422862"/>
                    <a:pt x="302336" y="153247"/>
                  </a:cubicBezTo>
                  <a:lnTo>
                    <a:pt x="541078" y="269909"/>
                  </a:lnTo>
                  <a:lnTo>
                    <a:pt x="713993" y="484207"/>
                  </a:lnTo>
                  <a:cubicBezTo>
                    <a:pt x="595604" y="662725"/>
                    <a:pt x="526648" y="876874"/>
                    <a:pt x="526648" y="1107128"/>
                  </a:cubicBezTo>
                  <a:cubicBezTo>
                    <a:pt x="526648" y="1176062"/>
                    <a:pt x="532828" y="1243554"/>
                    <a:pt x="544666" y="1309077"/>
                  </a:cubicBez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64375" y="3592916"/>
            <a:ext cx="1162869" cy="1265613"/>
            <a:chOff x="1416934" y="3173334"/>
            <a:chExt cx="1162869" cy="1265613"/>
          </a:xfrm>
        </p:grpSpPr>
        <p:sp>
          <p:nvSpPr>
            <p:cNvPr id="8" name="Rounded Rectangle 7"/>
            <p:cNvSpPr/>
            <p:nvPr/>
          </p:nvSpPr>
          <p:spPr>
            <a:xfrm>
              <a:off x="1416934" y="3173334"/>
              <a:ext cx="1162869" cy="1265613"/>
            </a:xfrm>
            <a:custGeom>
              <a:avLst/>
              <a:gdLst/>
              <a:ahLst/>
              <a:cxnLst/>
              <a:rect l="0" t="0" r="0" b="0"/>
              <a:pathLst>
                <a:path w="1162869" h="1265613">
                  <a:moveTo>
                    <a:pt x="693625" y="146698"/>
                  </a:moveTo>
                  <a:lnTo>
                    <a:pt x="624804" y="147092"/>
                  </a:lnTo>
                  <a:lnTo>
                    <a:pt x="346812" y="148685"/>
                  </a:lnTo>
                  <a:lnTo>
                    <a:pt x="108935" y="261566"/>
                  </a:lnTo>
                  <a:lnTo>
                    <a:pt x="33482" y="297371"/>
                  </a:lnTo>
                  <a:lnTo>
                    <a:pt x="0" y="150673"/>
                  </a:lnTo>
                  <a:lnTo>
                    <a:pt x="313329" y="1987"/>
                  </a:lnTo>
                  <a:lnTo>
                    <a:pt x="660142" y="0"/>
                  </a:lnTo>
                  <a:close/>
                  <a:moveTo>
                    <a:pt x="931505" y="1265613"/>
                  </a:moveTo>
                  <a:cubicBezTo>
                    <a:pt x="536686" y="1058797"/>
                    <a:pt x="235663" y="697282"/>
                    <a:pt x="108935" y="261566"/>
                  </a:cubicBezTo>
                  <a:lnTo>
                    <a:pt x="346812" y="148685"/>
                  </a:lnTo>
                  <a:lnTo>
                    <a:pt x="624804" y="147092"/>
                  </a:lnTo>
                  <a:cubicBezTo>
                    <a:pt x="714927" y="424835"/>
                    <a:pt x="909826" y="655366"/>
                    <a:pt x="1162869" y="792054"/>
                  </a:cubicBezTo>
                  <a:lnTo>
                    <a:pt x="991514" y="1009471"/>
                  </a:lnTo>
                  <a:close/>
                </a:path>
              </a:pathLst>
            </a:custGeom>
            <a:solidFill>
              <a:srgbClr val="FB676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416934" y="3173334"/>
              <a:ext cx="1162869" cy="1265613"/>
            </a:xfrm>
            <a:custGeom>
              <a:avLst/>
              <a:gdLst/>
              <a:ahLst/>
              <a:cxnLst/>
              <a:rect l="0" t="0" r="0" b="0"/>
              <a:pathLst>
                <a:path w="1162869" h="1265613">
                  <a:moveTo>
                    <a:pt x="693625" y="146698"/>
                  </a:moveTo>
                  <a:lnTo>
                    <a:pt x="624804" y="147092"/>
                  </a:lnTo>
                  <a:lnTo>
                    <a:pt x="346812" y="148685"/>
                  </a:lnTo>
                  <a:lnTo>
                    <a:pt x="108935" y="261566"/>
                  </a:lnTo>
                  <a:lnTo>
                    <a:pt x="33482" y="297371"/>
                  </a:lnTo>
                  <a:lnTo>
                    <a:pt x="0" y="150673"/>
                  </a:lnTo>
                  <a:lnTo>
                    <a:pt x="313329" y="1987"/>
                  </a:lnTo>
                  <a:lnTo>
                    <a:pt x="660142" y="0"/>
                  </a:lnTo>
                  <a:close/>
                  <a:moveTo>
                    <a:pt x="931505" y="1265613"/>
                  </a:moveTo>
                  <a:cubicBezTo>
                    <a:pt x="536686" y="1058797"/>
                    <a:pt x="235663" y="697282"/>
                    <a:pt x="108935" y="261566"/>
                  </a:cubicBezTo>
                  <a:lnTo>
                    <a:pt x="346812" y="148685"/>
                  </a:lnTo>
                  <a:lnTo>
                    <a:pt x="624804" y="147092"/>
                  </a:lnTo>
                  <a:cubicBezTo>
                    <a:pt x="714927" y="424835"/>
                    <a:pt x="909826" y="655366"/>
                    <a:pt x="1162869" y="792054"/>
                  </a:cubicBezTo>
                  <a:lnTo>
                    <a:pt x="991514" y="1009471"/>
                  </a:ln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676780" y="4330000"/>
            <a:ext cx="1452469" cy="716561"/>
            <a:chOff x="2329339" y="3910418"/>
            <a:chExt cx="1452469" cy="716561"/>
          </a:xfrm>
        </p:grpSpPr>
        <p:sp>
          <p:nvSpPr>
            <p:cNvPr id="11" name="Rounded Rectangle 10"/>
            <p:cNvSpPr/>
            <p:nvPr/>
          </p:nvSpPr>
          <p:spPr>
            <a:xfrm>
              <a:off x="2329339" y="3910418"/>
              <a:ext cx="1452469" cy="716561"/>
            </a:xfrm>
            <a:custGeom>
              <a:avLst/>
              <a:gdLst/>
              <a:ahLst/>
              <a:cxnLst/>
              <a:rect l="0" t="0" r="0" b="0"/>
              <a:pathLst>
                <a:path w="1452469" h="716561">
                  <a:moveTo>
                    <a:pt x="429360" y="65286"/>
                  </a:moveTo>
                  <a:lnTo>
                    <a:pt x="388034" y="117722"/>
                  </a:lnTo>
                  <a:lnTo>
                    <a:pt x="214679" y="337674"/>
                  </a:lnTo>
                  <a:lnTo>
                    <a:pt x="155085" y="592047"/>
                  </a:lnTo>
                  <a:lnTo>
                    <a:pt x="135569" y="675349"/>
                  </a:lnTo>
                  <a:lnTo>
                    <a:pt x="0" y="610062"/>
                  </a:lnTo>
                  <a:lnTo>
                    <a:pt x="79110" y="272388"/>
                  </a:lnTo>
                  <a:lnTo>
                    <a:pt x="293790" y="0"/>
                  </a:lnTo>
                  <a:close/>
                  <a:moveTo>
                    <a:pt x="155085" y="592047"/>
                  </a:moveTo>
                  <a:lnTo>
                    <a:pt x="214679" y="337674"/>
                  </a:lnTo>
                  <a:lnTo>
                    <a:pt x="388034" y="117722"/>
                  </a:lnTo>
                  <a:cubicBezTo>
                    <a:pt x="511812" y="164383"/>
                    <a:pt x="645951" y="189913"/>
                    <a:pt x="786053" y="189913"/>
                  </a:cubicBezTo>
                  <a:cubicBezTo>
                    <a:pt x="942312" y="189913"/>
                    <a:pt x="1091154" y="158155"/>
                    <a:pt x="1226476" y="100742"/>
                  </a:cubicBezTo>
                  <a:lnTo>
                    <a:pt x="1289633" y="370322"/>
                  </a:lnTo>
                  <a:lnTo>
                    <a:pt x="1452469" y="576930"/>
                  </a:lnTo>
                  <a:cubicBezTo>
                    <a:pt x="1248578" y="666715"/>
                    <a:pt x="1023137" y="716561"/>
                    <a:pt x="786053" y="716561"/>
                  </a:cubicBezTo>
                  <a:cubicBezTo>
                    <a:pt x="562626" y="716561"/>
                    <a:pt x="349540" y="672292"/>
                    <a:pt x="155085" y="592047"/>
                  </a:cubicBezTo>
                  <a:close/>
                </a:path>
              </a:pathLst>
            </a:custGeom>
            <a:solidFill>
              <a:srgbClr val="F7943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329339" y="3910418"/>
              <a:ext cx="1452469" cy="716561"/>
            </a:xfrm>
            <a:custGeom>
              <a:avLst/>
              <a:gdLst/>
              <a:ahLst/>
              <a:cxnLst/>
              <a:rect l="0" t="0" r="0" b="0"/>
              <a:pathLst>
                <a:path w="1452469" h="716561">
                  <a:moveTo>
                    <a:pt x="429360" y="65286"/>
                  </a:moveTo>
                  <a:lnTo>
                    <a:pt x="388034" y="117722"/>
                  </a:lnTo>
                  <a:lnTo>
                    <a:pt x="214679" y="337674"/>
                  </a:lnTo>
                  <a:lnTo>
                    <a:pt x="155085" y="592047"/>
                  </a:lnTo>
                  <a:lnTo>
                    <a:pt x="135569" y="675349"/>
                  </a:lnTo>
                  <a:lnTo>
                    <a:pt x="0" y="610062"/>
                  </a:lnTo>
                  <a:lnTo>
                    <a:pt x="79110" y="272388"/>
                  </a:lnTo>
                  <a:lnTo>
                    <a:pt x="293790" y="0"/>
                  </a:lnTo>
                  <a:close/>
                  <a:moveTo>
                    <a:pt x="155085" y="592047"/>
                  </a:moveTo>
                  <a:lnTo>
                    <a:pt x="214679" y="337674"/>
                  </a:lnTo>
                  <a:lnTo>
                    <a:pt x="388034" y="117722"/>
                  </a:lnTo>
                  <a:cubicBezTo>
                    <a:pt x="511812" y="164383"/>
                    <a:pt x="645951" y="189913"/>
                    <a:pt x="786053" y="189913"/>
                  </a:cubicBezTo>
                  <a:cubicBezTo>
                    <a:pt x="942312" y="189913"/>
                    <a:pt x="1091154" y="158155"/>
                    <a:pt x="1226476" y="100742"/>
                  </a:cubicBezTo>
                  <a:lnTo>
                    <a:pt x="1289633" y="370322"/>
                  </a:lnTo>
                  <a:lnTo>
                    <a:pt x="1452469" y="576930"/>
                  </a:lnTo>
                  <a:cubicBezTo>
                    <a:pt x="1248578" y="666715"/>
                    <a:pt x="1023137" y="716561"/>
                    <a:pt x="786053" y="716561"/>
                  </a:cubicBezTo>
                  <a:cubicBezTo>
                    <a:pt x="562626" y="716561"/>
                    <a:pt x="349540" y="672292"/>
                    <a:pt x="155085" y="592047"/>
                  </a:cubicBez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87299" y="3697148"/>
            <a:ext cx="1175613" cy="1275570"/>
            <a:chOff x="3539858" y="3277566"/>
            <a:chExt cx="1175613" cy="1275570"/>
          </a:xfrm>
        </p:grpSpPr>
        <p:sp>
          <p:nvSpPr>
            <p:cNvPr id="14" name="Rounded Rectangle 13"/>
            <p:cNvSpPr/>
            <p:nvPr/>
          </p:nvSpPr>
          <p:spPr>
            <a:xfrm>
              <a:off x="3539858" y="3277566"/>
              <a:ext cx="1175613" cy="1275570"/>
            </a:xfrm>
            <a:custGeom>
              <a:avLst/>
              <a:gdLst/>
              <a:ahLst/>
              <a:cxnLst/>
              <a:rect l="0" t="0" r="0" b="0"/>
              <a:pathLst>
                <a:path w="1175613" h="1275570">
                  <a:moveTo>
                    <a:pt x="135569" y="600220"/>
                  </a:moveTo>
                  <a:lnTo>
                    <a:pt x="150824" y="665332"/>
                  </a:lnTo>
                  <a:lnTo>
                    <a:pt x="214680" y="937895"/>
                  </a:lnTo>
                  <a:lnTo>
                    <a:pt x="376415" y="1143106"/>
                  </a:lnTo>
                  <a:lnTo>
                    <a:pt x="429360" y="1210283"/>
                  </a:lnTo>
                  <a:lnTo>
                    <a:pt x="293791" y="1275570"/>
                  </a:lnTo>
                  <a:lnTo>
                    <a:pt x="79110" y="1003182"/>
                  </a:lnTo>
                  <a:lnTo>
                    <a:pt x="0" y="665507"/>
                  </a:lnTo>
                  <a:close/>
                  <a:moveTo>
                    <a:pt x="1175613" y="119335"/>
                  </a:moveTo>
                  <a:cubicBezTo>
                    <a:pt x="1059029" y="559315"/>
                    <a:pt x="765790" y="927412"/>
                    <a:pt x="376415" y="1143106"/>
                  </a:cubicBezTo>
                  <a:lnTo>
                    <a:pt x="214680" y="937895"/>
                  </a:lnTo>
                  <a:lnTo>
                    <a:pt x="150824" y="665332"/>
                  </a:lnTo>
                  <a:cubicBezTo>
                    <a:pt x="397098" y="519120"/>
                    <a:pt x="582994" y="281889"/>
                    <a:pt x="662152" y="0"/>
                  </a:cubicBezTo>
                  <a:lnTo>
                    <a:pt x="910428" y="117815"/>
                  </a:lnTo>
                  <a:close/>
                </a:path>
              </a:pathLst>
            </a:custGeom>
            <a:solidFill>
              <a:srgbClr val="FFE71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539858" y="3277566"/>
              <a:ext cx="1175613" cy="1275570"/>
            </a:xfrm>
            <a:custGeom>
              <a:avLst/>
              <a:gdLst/>
              <a:ahLst/>
              <a:cxnLst/>
              <a:rect l="0" t="0" r="0" b="0"/>
              <a:pathLst>
                <a:path w="1175613" h="1275570">
                  <a:moveTo>
                    <a:pt x="135569" y="600220"/>
                  </a:moveTo>
                  <a:lnTo>
                    <a:pt x="150824" y="665332"/>
                  </a:lnTo>
                  <a:lnTo>
                    <a:pt x="214680" y="937895"/>
                  </a:lnTo>
                  <a:lnTo>
                    <a:pt x="376415" y="1143106"/>
                  </a:lnTo>
                  <a:lnTo>
                    <a:pt x="429360" y="1210283"/>
                  </a:lnTo>
                  <a:lnTo>
                    <a:pt x="293791" y="1275570"/>
                  </a:lnTo>
                  <a:lnTo>
                    <a:pt x="79110" y="1003182"/>
                  </a:lnTo>
                  <a:lnTo>
                    <a:pt x="0" y="665507"/>
                  </a:lnTo>
                  <a:close/>
                  <a:moveTo>
                    <a:pt x="1175613" y="119335"/>
                  </a:moveTo>
                  <a:cubicBezTo>
                    <a:pt x="1059029" y="559315"/>
                    <a:pt x="765790" y="927412"/>
                    <a:pt x="376415" y="1143106"/>
                  </a:cubicBezTo>
                  <a:lnTo>
                    <a:pt x="214680" y="937895"/>
                  </a:lnTo>
                  <a:lnTo>
                    <a:pt x="150824" y="665332"/>
                  </a:lnTo>
                  <a:cubicBezTo>
                    <a:pt x="397098" y="519120"/>
                    <a:pt x="582994" y="281889"/>
                    <a:pt x="662152" y="0"/>
                  </a:cubicBezTo>
                  <a:lnTo>
                    <a:pt x="910428" y="117815"/>
                  </a:ln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79182" y="2404712"/>
            <a:ext cx="798841" cy="1412239"/>
            <a:chOff x="4031741" y="1985130"/>
            <a:chExt cx="798841" cy="1412239"/>
          </a:xfrm>
        </p:grpSpPr>
        <p:sp>
          <p:nvSpPr>
            <p:cNvPr id="17" name="Rounded Rectangle 16"/>
            <p:cNvSpPr/>
            <p:nvPr/>
          </p:nvSpPr>
          <p:spPr>
            <a:xfrm>
              <a:off x="4031741" y="1985130"/>
              <a:ext cx="798841" cy="1412239"/>
            </a:xfrm>
            <a:custGeom>
              <a:avLst/>
              <a:gdLst/>
              <a:ahLst/>
              <a:cxnLst/>
              <a:rect l="0" t="0" r="0" b="0"/>
              <a:pathLst>
                <a:path w="798841" h="1412239">
                  <a:moveTo>
                    <a:pt x="138699" y="1114867"/>
                  </a:moveTo>
                  <a:lnTo>
                    <a:pt x="201225" y="1144539"/>
                  </a:lnTo>
                  <a:lnTo>
                    <a:pt x="452028" y="1263553"/>
                  </a:lnTo>
                  <a:lnTo>
                    <a:pt x="715517" y="1265063"/>
                  </a:lnTo>
                  <a:lnTo>
                    <a:pt x="798841" y="1265541"/>
                  </a:lnTo>
                  <a:lnTo>
                    <a:pt x="765358" y="1412239"/>
                  </a:lnTo>
                  <a:lnTo>
                    <a:pt x="418546" y="1410252"/>
                  </a:lnTo>
                  <a:lnTo>
                    <a:pt x="105216" y="1261566"/>
                  </a:lnTo>
                  <a:close/>
                  <a:moveTo>
                    <a:pt x="244656" y="208283"/>
                  </a:moveTo>
                  <a:lnTo>
                    <a:pt x="412718" y="0"/>
                  </a:lnTo>
                  <a:cubicBezTo>
                    <a:pt x="617597" y="275523"/>
                    <a:pt x="738827" y="616943"/>
                    <a:pt x="738827" y="986677"/>
                  </a:cubicBezTo>
                  <a:cubicBezTo>
                    <a:pt x="738827" y="1081548"/>
                    <a:pt x="730845" y="1174555"/>
                    <a:pt x="715517" y="1265063"/>
                  </a:cubicBezTo>
                  <a:lnTo>
                    <a:pt x="452028" y="1263553"/>
                  </a:lnTo>
                  <a:lnTo>
                    <a:pt x="201225" y="1144539"/>
                  </a:lnTo>
                  <a:cubicBezTo>
                    <a:pt x="208446" y="1092954"/>
                    <a:pt x="212179" y="1040252"/>
                    <a:pt x="212179" y="986677"/>
                  </a:cubicBezTo>
                  <a:cubicBezTo>
                    <a:pt x="212179" y="740764"/>
                    <a:pt x="133524" y="513221"/>
                    <a:pt x="0" y="327835"/>
                  </a:cubicBezTo>
                  <a:close/>
                </a:path>
              </a:pathLst>
            </a:custGeom>
            <a:solidFill>
              <a:srgbClr val="A6DA3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031741" y="1985130"/>
              <a:ext cx="798841" cy="1412239"/>
            </a:xfrm>
            <a:custGeom>
              <a:avLst/>
              <a:gdLst/>
              <a:ahLst/>
              <a:cxnLst/>
              <a:rect l="0" t="0" r="0" b="0"/>
              <a:pathLst>
                <a:path w="798841" h="1412239">
                  <a:moveTo>
                    <a:pt x="138699" y="1114867"/>
                  </a:moveTo>
                  <a:lnTo>
                    <a:pt x="201225" y="1144539"/>
                  </a:lnTo>
                  <a:lnTo>
                    <a:pt x="452028" y="1263553"/>
                  </a:lnTo>
                  <a:lnTo>
                    <a:pt x="715517" y="1265063"/>
                  </a:lnTo>
                  <a:lnTo>
                    <a:pt x="798841" y="1265541"/>
                  </a:lnTo>
                  <a:lnTo>
                    <a:pt x="765358" y="1412239"/>
                  </a:lnTo>
                  <a:lnTo>
                    <a:pt x="418546" y="1410252"/>
                  </a:lnTo>
                  <a:lnTo>
                    <a:pt x="105216" y="1261566"/>
                  </a:lnTo>
                  <a:close/>
                  <a:moveTo>
                    <a:pt x="244656" y="208283"/>
                  </a:moveTo>
                  <a:lnTo>
                    <a:pt x="412718" y="0"/>
                  </a:lnTo>
                  <a:cubicBezTo>
                    <a:pt x="617597" y="275523"/>
                    <a:pt x="738827" y="616943"/>
                    <a:pt x="738827" y="986677"/>
                  </a:cubicBezTo>
                  <a:cubicBezTo>
                    <a:pt x="738827" y="1081548"/>
                    <a:pt x="730845" y="1174555"/>
                    <a:pt x="715517" y="1265063"/>
                  </a:cubicBezTo>
                  <a:lnTo>
                    <a:pt x="452028" y="1263553"/>
                  </a:lnTo>
                  <a:lnTo>
                    <a:pt x="201225" y="1144539"/>
                  </a:lnTo>
                  <a:cubicBezTo>
                    <a:pt x="208446" y="1092954"/>
                    <a:pt x="212179" y="1040252"/>
                    <a:pt x="212179" y="986677"/>
                  </a:cubicBezTo>
                  <a:cubicBezTo>
                    <a:pt x="212179" y="740764"/>
                    <a:pt x="133524" y="513221"/>
                    <a:pt x="0" y="327835"/>
                  </a:cubicBez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16884" y="1737083"/>
            <a:ext cx="1324742" cy="1028170"/>
            <a:chOff x="3169443" y="1317501"/>
            <a:chExt cx="1324742" cy="1028170"/>
          </a:xfrm>
        </p:grpSpPr>
        <p:sp>
          <p:nvSpPr>
            <p:cNvPr id="20" name="Rounded Rectangle 19"/>
            <p:cNvSpPr/>
            <p:nvPr/>
          </p:nvSpPr>
          <p:spPr>
            <a:xfrm>
              <a:off x="3169443" y="1317501"/>
              <a:ext cx="1324742" cy="1028170"/>
            </a:xfrm>
            <a:custGeom>
              <a:avLst/>
              <a:gdLst/>
              <a:ahLst/>
              <a:cxnLst/>
              <a:rect l="0" t="0" r="0" b="0"/>
              <a:pathLst>
                <a:path w="1324742" h="1028170">
                  <a:moveTo>
                    <a:pt x="701532" y="910527"/>
                  </a:moveTo>
                  <a:lnTo>
                    <a:pt x="766022" y="879014"/>
                  </a:lnTo>
                  <a:lnTo>
                    <a:pt x="1013137" y="758261"/>
                  </a:lnTo>
                  <a:lnTo>
                    <a:pt x="1180104" y="551335"/>
                  </a:lnTo>
                  <a:lnTo>
                    <a:pt x="1230925" y="488350"/>
                  </a:lnTo>
                  <a:lnTo>
                    <a:pt x="1324742" y="605993"/>
                  </a:lnTo>
                  <a:lnTo>
                    <a:pt x="1106954" y="875903"/>
                  </a:lnTo>
                  <a:lnTo>
                    <a:pt x="795349" y="1028170"/>
                  </a:lnTo>
                  <a:close/>
                  <a:moveTo>
                    <a:pt x="478" y="0"/>
                  </a:moveTo>
                  <a:cubicBezTo>
                    <a:pt x="468989" y="15165"/>
                    <a:pt x="888292" y="225038"/>
                    <a:pt x="1180104" y="551335"/>
                  </a:cubicBezTo>
                  <a:lnTo>
                    <a:pt x="1013137" y="758261"/>
                  </a:lnTo>
                  <a:lnTo>
                    <a:pt x="766022" y="879014"/>
                  </a:lnTo>
                  <a:cubicBezTo>
                    <a:pt x="571843" y="673689"/>
                    <a:pt x="301390" y="541251"/>
                    <a:pt x="0" y="527038"/>
                  </a:cubicBezTo>
                  <a:lnTo>
                    <a:pt x="58799" y="262442"/>
                  </a:lnTo>
                  <a:close/>
                </a:path>
              </a:pathLst>
            </a:custGeom>
            <a:solidFill>
              <a:srgbClr val="43DD9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169443" y="1317501"/>
              <a:ext cx="1324742" cy="1028170"/>
            </a:xfrm>
            <a:custGeom>
              <a:avLst/>
              <a:gdLst/>
              <a:ahLst/>
              <a:cxnLst/>
              <a:rect l="0" t="0" r="0" b="0"/>
              <a:pathLst>
                <a:path w="1324742" h="1028170">
                  <a:moveTo>
                    <a:pt x="701532" y="910527"/>
                  </a:moveTo>
                  <a:lnTo>
                    <a:pt x="766022" y="879014"/>
                  </a:lnTo>
                  <a:lnTo>
                    <a:pt x="1013137" y="758261"/>
                  </a:lnTo>
                  <a:lnTo>
                    <a:pt x="1180104" y="551335"/>
                  </a:lnTo>
                  <a:lnTo>
                    <a:pt x="1230925" y="488350"/>
                  </a:lnTo>
                  <a:lnTo>
                    <a:pt x="1324742" y="605993"/>
                  </a:lnTo>
                  <a:lnTo>
                    <a:pt x="1106954" y="875903"/>
                  </a:lnTo>
                  <a:lnTo>
                    <a:pt x="795349" y="1028170"/>
                  </a:lnTo>
                  <a:close/>
                  <a:moveTo>
                    <a:pt x="478" y="0"/>
                  </a:moveTo>
                  <a:cubicBezTo>
                    <a:pt x="468989" y="15165"/>
                    <a:pt x="888292" y="225038"/>
                    <a:pt x="1180104" y="551335"/>
                  </a:cubicBezTo>
                  <a:lnTo>
                    <a:pt x="1013137" y="758261"/>
                  </a:lnTo>
                  <a:lnTo>
                    <a:pt x="766022" y="879014"/>
                  </a:lnTo>
                  <a:cubicBezTo>
                    <a:pt x="571843" y="673689"/>
                    <a:pt x="301390" y="541251"/>
                    <a:pt x="0" y="527038"/>
                  </a:cubicBezTo>
                  <a:lnTo>
                    <a:pt x="58799" y="262442"/>
                  </a:lnTo>
                  <a:close/>
                </a:path>
              </a:pathLst>
            </a:custGeom>
            <a:noFill/>
            <a:ln w="9404">
              <a:solidFill>
                <a:srgbClr val="2C2C2C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046516" y="1482282"/>
            <a:ext cx="1090913" cy="2633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F4F4F4"/>
                </a:solidFill>
                <a:latin typeface="Roboto"/>
              </a:rPr>
              <a:t>Enregistrer toutes les
ventes et transactions.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0269" y="1482282"/>
            <a:ext cx="1025082" cy="2633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F4F4F4"/>
                </a:solidFill>
                <a:latin typeface="Roboto"/>
              </a:rPr>
              <a:t>Ajuster les prix pour
maximiser les ventes.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57536" y="2651566"/>
            <a:ext cx="949847" cy="5529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F366BB"/>
                </a:solidFill>
                <a:latin typeface="Roboto"/>
              </a:rPr>
              <a:t>Évaluer la
Productivité du
Caissier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5519" y="2651566"/>
            <a:ext cx="554861" cy="3686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A6DA37"/>
                </a:solidFill>
                <a:latin typeface="Roboto"/>
              </a:rPr>
              <a:t>Filtrer les
Données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5519" y="3043418"/>
            <a:ext cx="1119127" cy="3949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F4F4F4"/>
                </a:solidFill>
                <a:latin typeface="Roboto"/>
              </a:rPr>
              <a:t>Organiser les données
par produit, date ou
caissier.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99354" y="3175080"/>
            <a:ext cx="1081509" cy="2633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F4F4F4"/>
                </a:solidFill>
                <a:latin typeface="Roboto"/>
              </a:rPr>
              <a:t>Mesurer l'efficacité de
chaque caissier.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46516" y="1109240"/>
            <a:ext cx="808781" cy="3686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43DD93"/>
                </a:solidFill>
                <a:latin typeface="Roboto"/>
              </a:rPr>
              <a:t>Suivre les
Transactions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15409" y="1109240"/>
            <a:ext cx="1100318" cy="3686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CB68F9"/>
                </a:solidFill>
                <a:latin typeface="Roboto"/>
              </a:rPr>
              <a:t>Optimiser les
Stratégies de Prix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61863" y="4193893"/>
            <a:ext cx="1015678" cy="5529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FB6762"/>
                </a:solidFill>
                <a:latin typeface="Roboto"/>
              </a:rPr>
              <a:t>Identifier les
Produits les Plus
Vendus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99490" y="5714276"/>
            <a:ext cx="1072105" cy="3949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" b="0">
                <a:solidFill>
                  <a:srgbClr val="F4F4F4"/>
                </a:solidFill>
                <a:latin typeface="Roboto"/>
              </a:rPr>
              <a:t>Examiner les données
pour obtenir des
informations.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4577" y="4193893"/>
            <a:ext cx="818185" cy="5529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FFE711"/>
                </a:solidFill>
                <a:latin typeface="Roboto"/>
              </a:rPr>
              <a:t>Calculer les
Ventes
Quotidiennes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36979" y="748737"/>
            <a:ext cx="2492174" cy="21943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4F4F4"/>
                </a:solidFill>
                <a:latin typeface="Roboto"/>
              </a:rPr>
              <a:t>Cycle d'Optimisation des Ventes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01800" y="4717406"/>
            <a:ext cx="1222575" cy="2633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F4F4F4"/>
                </a:solidFill>
                <a:latin typeface="Roboto"/>
              </a:rPr>
              <a:t>Reconnaître les produits
les plus performants.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24577" y="4736215"/>
            <a:ext cx="1043891" cy="3949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F4F4F4"/>
                </a:solidFill>
                <a:latin typeface="Roboto"/>
              </a:rPr>
              <a:t>Déterminer les ventes
totales pour chaque
jour.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17609" y="5171954"/>
            <a:ext cx="949847" cy="5529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79438"/>
                </a:solidFill>
                <a:latin typeface="Roboto"/>
              </a:rPr>
              <a:t>Analyser
l'Historique des
Ventes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711087" y="1999525"/>
            <a:ext cx="288403" cy="288403"/>
          </a:xfrm>
          <a:custGeom>
            <a:avLst/>
            <a:gdLst/>
            <a:ahLst/>
            <a:cxnLst/>
            <a:rect l="0" t="0" r="0" b="0"/>
            <a:pathLst>
              <a:path w="288403" h="288403">
                <a:moveTo>
                  <a:pt x="213167" y="56426"/>
                </a:moveTo>
                <a:cubicBezTo>
                  <a:pt x="213167" y="66814"/>
                  <a:pt x="221588" y="75235"/>
                  <a:pt x="231976" y="75235"/>
                </a:cubicBezTo>
                <a:cubicBezTo>
                  <a:pt x="242364" y="75235"/>
                  <a:pt x="250785" y="66814"/>
                  <a:pt x="250785" y="56426"/>
                </a:cubicBezTo>
                <a:cubicBezTo>
                  <a:pt x="250785" y="46039"/>
                  <a:pt x="242364" y="37618"/>
                  <a:pt x="231976" y="37618"/>
                </a:cubicBezTo>
                <a:cubicBezTo>
                  <a:pt x="221588" y="37618"/>
                  <a:pt x="213167" y="46039"/>
                  <a:pt x="213167" y="56426"/>
                </a:cubicBezTo>
                <a:close/>
                <a:moveTo>
                  <a:pt x="141468" y="111461"/>
                </a:moveTo>
                <a:lnTo>
                  <a:pt x="128176" y="124765"/>
                </a:lnTo>
                <a:cubicBezTo>
                  <a:pt x="121657" y="131062"/>
                  <a:pt x="119042" y="140386"/>
                  <a:pt x="121337" y="149154"/>
                </a:cubicBezTo>
                <a:cubicBezTo>
                  <a:pt x="123632" y="157922"/>
                  <a:pt x="130480" y="164770"/>
                  <a:pt x="139248" y="167065"/>
                </a:cubicBezTo>
                <a:cubicBezTo>
                  <a:pt x="148016" y="169360"/>
                  <a:pt x="157341" y="166746"/>
                  <a:pt x="163637" y="160226"/>
                </a:cubicBezTo>
                <a:lnTo>
                  <a:pt x="176941" y="146935"/>
                </a:lnTo>
                <a:moveTo>
                  <a:pt x="97142" y="191261"/>
                </a:moveTo>
                <a:lnTo>
                  <a:pt x="128176" y="160226"/>
                </a:lnTo>
                <a:moveTo>
                  <a:pt x="128176" y="186822"/>
                </a:moveTo>
                <a:lnTo>
                  <a:pt x="101580" y="160226"/>
                </a:lnTo>
                <a:moveTo>
                  <a:pt x="147875" y="8865"/>
                </a:moveTo>
                <a:cubicBezTo>
                  <a:pt x="153552" y="3188"/>
                  <a:pt x="161252" y="0"/>
                  <a:pt x="169280" y="0"/>
                </a:cubicBezTo>
                <a:lnTo>
                  <a:pt x="275863" y="0"/>
                </a:lnTo>
                <a:cubicBezTo>
                  <a:pt x="282789" y="0"/>
                  <a:pt x="288403" y="5614"/>
                  <a:pt x="288403" y="12539"/>
                </a:cubicBezTo>
                <a:lnTo>
                  <a:pt x="288403" y="119123"/>
                </a:lnTo>
                <a:cubicBezTo>
                  <a:pt x="288403" y="127151"/>
                  <a:pt x="285214" y="134850"/>
                  <a:pt x="279537" y="140527"/>
                </a:cubicBezTo>
                <a:lnTo>
                  <a:pt x="136101" y="283963"/>
                </a:lnTo>
                <a:cubicBezTo>
                  <a:pt x="133262" y="286806"/>
                  <a:pt x="129410" y="288403"/>
                  <a:pt x="125392" y="288403"/>
                </a:cubicBezTo>
                <a:cubicBezTo>
                  <a:pt x="121375" y="288403"/>
                  <a:pt x="117523" y="286806"/>
                  <a:pt x="114684" y="283963"/>
                </a:cubicBezTo>
                <a:lnTo>
                  <a:pt x="4439" y="173718"/>
                </a:lnTo>
                <a:cubicBezTo>
                  <a:pt x="1597" y="170880"/>
                  <a:pt x="0" y="167027"/>
                  <a:pt x="0" y="163010"/>
                </a:cubicBezTo>
                <a:cubicBezTo>
                  <a:pt x="0" y="158993"/>
                  <a:pt x="1597" y="155140"/>
                  <a:pt x="4439" y="152301"/>
                </a:cubicBezTo>
                <a:close/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4964986" y="2018335"/>
            <a:ext cx="288453" cy="288402"/>
          </a:xfrm>
          <a:custGeom>
            <a:avLst/>
            <a:gdLst/>
            <a:ahLst/>
            <a:cxnLst/>
            <a:rect l="0" t="0" r="0" b="0"/>
            <a:pathLst>
              <a:path w="288453" h="288402">
                <a:moveTo>
                  <a:pt x="106608" y="200627"/>
                </a:moveTo>
                <a:lnTo>
                  <a:pt x="12564" y="200627"/>
                </a:lnTo>
                <a:cubicBezTo>
                  <a:pt x="5639" y="200627"/>
                  <a:pt x="25" y="195013"/>
                  <a:pt x="25" y="188088"/>
                </a:cubicBezTo>
                <a:lnTo>
                  <a:pt x="25" y="150082"/>
                </a:lnTo>
                <a:cubicBezTo>
                  <a:pt x="0" y="146905"/>
                  <a:pt x="2353" y="144212"/>
                  <a:pt x="5504" y="143812"/>
                </a:cubicBezTo>
                <a:cubicBezTo>
                  <a:pt x="27468" y="141068"/>
                  <a:pt x="43951" y="122398"/>
                  <a:pt x="43951" y="100263"/>
                </a:cubicBezTo>
                <a:cubicBezTo>
                  <a:pt x="43951" y="78129"/>
                  <a:pt x="27468" y="59459"/>
                  <a:pt x="5504" y="56714"/>
                </a:cubicBezTo>
                <a:cubicBezTo>
                  <a:pt x="2353" y="56314"/>
                  <a:pt x="0" y="53621"/>
                  <a:pt x="25" y="50445"/>
                </a:cubicBezTo>
                <a:lnTo>
                  <a:pt x="25" y="12539"/>
                </a:lnTo>
                <a:cubicBezTo>
                  <a:pt x="25" y="5614"/>
                  <a:pt x="5639" y="0"/>
                  <a:pt x="12564" y="0"/>
                </a:cubicBezTo>
                <a:lnTo>
                  <a:pt x="275888" y="0"/>
                </a:lnTo>
                <a:cubicBezTo>
                  <a:pt x="282813" y="0"/>
                  <a:pt x="288427" y="5614"/>
                  <a:pt x="288427" y="12539"/>
                </a:cubicBezTo>
                <a:lnTo>
                  <a:pt x="288427" y="50545"/>
                </a:lnTo>
                <a:cubicBezTo>
                  <a:pt x="288453" y="53721"/>
                  <a:pt x="286099" y="56415"/>
                  <a:pt x="282948" y="56815"/>
                </a:cubicBezTo>
                <a:cubicBezTo>
                  <a:pt x="271221" y="58289"/>
                  <a:pt x="260584" y="64430"/>
                  <a:pt x="253444" y="73849"/>
                </a:cubicBezTo>
                <a:cubicBezTo>
                  <a:pt x="246305" y="83269"/>
                  <a:pt x="243266" y="95170"/>
                  <a:pt x="245017" y="106859"/>
                </a:cubicBezTo>
                <a:moveTo>
                  <a:pt x="197518" y="31348"/>
                </a:moveTo>
                <a:cubicBezTo>
                  <a:pt x="197518" y="29616"/>
                  <a:pt x="196114" y="28213"/>
                  <a:pt x="194383" y="28213"/>
                </a:cubicBezTo>
                <a:cubicBezTo>
                  <a:pt x="192652" y="28213"/>
                  <a:pt x="191248" y="29616"/>
                  <a:pt x="191248" y="31348"/>
                </a:cubicBezTo>
                <a:cubicBezTo>
                  <a:pt x="191248" y="33079"/>
                  <a:pt x="192652" y="34482"/>
                  <a:pt x="194383" y="34482"/>
                </a:cubicBezTo>
                <a:cubicBezTo>
                  <a:pt x="196114" y="34482"/>
                  <a:pt x="197518" y="33079"/>
                  <a:pt x="197518" y="31348"/>
                </a:cubicBezTo>
                <a:moveTo>
                  <a:pt x="197518" y="68965"/>
                </a:moveTo>
                <a:cubicBezTo>
                  <a:pt x="197518" y="67234"/>
                  <a:pt x="196114" y="65831"/>
                  <a:pt x="194383" y="65831"/>
                </a:cubicBezTo>
                <a:cubicBezTo>
                  <a:pt x="192652" y="65831"/>
                  <a:pt x="191248" y="67234"/>
                  <a:pt x="191248" y="68965"/>
                </a:cubicBezTo>
                <a:cubicBezTo>
                  <a:pt x="191248" y="70697"/>
                  <a:pt x="192652" y="72100"/>
                  <a:pt x="194383" y="72100"/>
                </a:cubicBezTo>
                <a:cubicBezTo>
                  <a:pt x="196114" y="72100"/>
                  <a:pt x="197518" y="70697"/>
                  <a:pt x="197518" y="68965"/>
                </a:cubicBezTo>
                <a:moveTo>
                  <a:pt x="197518" y="106583"/>
                </a:moveTo>
                <a:cubicBezTo>
                  <a:pt x="197518" y="104852"/>
                  <a:pt x="196114" y="103448"/>
                  <a:pt x="194383" y="103448"/>
                </a:cubicBezTo>
                <a:cubicBezTo>
                  <a:pt x="192652" y="103448"/>
                  <a:pt x="191248" y="104852"/>
                  <a:pt x="191248" y="106583"/>
                </a:cubicBezTo>
                <a:cubicBezTo>
                  <a:pt x="191248" y="108314"/>
                  <a:pt x="192652" y="109718"/>
                  <a:pt x="194383" y="109718"/>
                </a:cubicBezTo>
                <a:cubicBezTo>
                  <a:pt x="196114" y="109718"/>
                  <a:pt x="197518" y="108314"/>
                  <a:pt x="197518" y="106583"/>
                </a:cubicBezTo>
                <a:moveTo>
                  <a:pt x="213192" y="137931"/>
                </a:moveTo>
                <a:cubicBezTo>
                  <a:pt x="254743" y="137931"/>
                  <a:pt x="288427" y="171615"/>
                  <a:pt x="288427" y="213167"/>
                </a:cubicBezTo>
                <a:cubicBezTo>
                  <a:pt x="288427" y="254718"/>
                  <a:pt x="254743" y="288402"/>
                  <a:pt x="213192" y="288402"/>
                </a:cubicBezTo>
                <a:cubicBezTo>
                  <a:pt x="171641" y="288402"/>
                  <a:pt x="137956" y="254718"/>
                  <a:pt x="137956" y="213167"/>
                </a:cubicBezTo>
                <a:cubicBezTo>
                  <a:pt x="137956" y="171615"/>
                  <a:pt x="171641" y="137931"/>
                  <a:pt x="213192" y="137931"/>
                </a:cubicBezTo>
                <a:close/>
                <a:moveTo>
                  <a:pt x="177305" y="222069"/>
                </a:moveTo>
                <a:lnTo>
                  <a:pt x="196113" y="240878"/>
                </a:lnTo>
                <a:cubicBezTo>
                  <a:pt x="198046" y="242800"/>
                  <a:pt x="200717" y="243792"/>
                  <a:pt x="203435" y="243597"/>
                </a:cubicBezTo>
                <a:cubicBezTo>
                  <a:pt x="206154" y="243402"/>
                  <a:pt x="208656" y="242040"/>
                  <a:pt x="210295" y="239863"/>
                </a:cubicBezTo>
                <a:lnTo>
                  <a:pt x="246722" y="191298"/>
                </a:lnTo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2958733" y="2946238"/>
            <a:ext cx="288402" cy="288402"/>
          </a:xfrm>
          <a:custGeom>
            <a:avLst/>
            <a:gdLst/>
            <a:ahLst/>
            <a:cxnLst/>
            <a:rect l="0" t="0" r="0" b="0"/>
            <a:pathLst>
              <a:path w="288402" h="288402">
                <a:moveTo>
                  <a:pt x="213167" y="0"/>
                </a:moveTo>
                <a:cubicBezTo>
                  <a:pt x="254718" y="0"/>
                  <a:pt x="288402" y="33684"/>
                  <a:pt x="288402" y="75235"/>
                </a:cubicBezTo>
                <a:cubicBezTo>
                  <a:pt x="288402" y="116786"/>
                  <a:pt x="254718" y="150470"/>
                  <a:pt x="213167" y="150470"/>
                </a:cubicBezTo>
                <a:cubicBezTo>
                  <a:pt x="171615" y="150470"/>
                  <a:pt x="137931" y="116786"/>
                  <a:pt x="137931" y="75235"/>
                </a:cubicBezTo>
                <a:cubicBezTo>
                  <a:pt x="137931" y="33684"/>
                  <a:pt x="171615" y="0"/>
                  <a:pt x="213167" y="0"/>
                </a:cubicBezTo>
                <a:close/>
                <a:moveTo>
                  <a:pt x="213167" y="37617"/>
                </a:moveTo>
                <a:lnTo>
                  <a:pt x="213167" y="77743"/>
                </a:lnTo>
                <a:lnTo>
                  <a:pt x="238245" y="77743"/>
                </a:lnTo>
                <a:moveTo>
                  <a:pt x="62696" y="169279"/>
                </a:moveTo>
                <a:lnTo>
                  <a:pt x="62696" y="131662"/>
                </a:lnTo>
                <a:moveTo>
                  <a:pt x="37617" y="288402"/>
                </a:moveTo>
                <a:lnTo>
                  <a:pt x="31348" y="213167"/>
                </a:lnTo>
                <a:lnTo>
                  <a:pt x="0" y="213167"/>
                </a:lnTo>
                <a:lnTo>
                  <a:pt x="0" y="169279"/>
                </a:lnTo>
                <a:cubicBezTo>
                  <a:pt x="0" y="134653"/>
                  <a:pt x="28070" y="106583"/>
                  <a:pt x="62696" y="106583"/>
                </a:cubicBezTo>
                <a:cubicBezTo>
                  <a:pt x="97322" y="106583"/>
                  <a:pt x="125392" y="134653"/>
                  <a:pt x="125392" y="169279"/>
                </a:cubicBezTo>
                <a:lnTo>
                  <a:pt x="125392" y="213167"/>
                </a:lnTo>
                <a:lnTo>
                  <a:pt x="94044" y="213167"/>
                </a:lnTo>
                <a:lnTo>
                  <a:pt x="87774" y="288402"/>
                </a:lnTo>
                <a:close/>
                <a:moveTo>
                  <a:pt x="24877" y="21605"/>
                </a:moveTo>
                <a:cubicBezTo>
                  <a:pt x="38610" y="35847"/>
                  <a:pt x="57545" y="43891"/>
                  <a:pt x="77329" y="43887"/>
                </a:cubicBezTo>
                <a:cubicBezTo>
                  <a:pt x="87245" y="43889"/>
                  <a:pt x="97058" y="41871"/>
                  <a:pt x="106169" y="37956"/>
                </a:cubicBezTo>
                <a:moveTo>
                  <a:pt x="62696" y="0"/>
                </a:moveTo>
                <a:cubicBezTo>
                  <a:pt x="86934" y="0"/>
                  <a:pt x="106583" y="19649"/>
                  <a:pt x="106583" y="43887"/>
                </a:cubicBezTo>
                <a:cubicBezTo>
                  <a:pt x="106583" y="68125"/>
                  <a:pt x="86934" y="87774"/>
                  <a:pt x="62696" y="87774"/>
                </a:cubicBezTo>
                <a:cubicBezTo>
                  <a:pt x="38457" y="87774"/>
                  <a:pt x="18808" y="68125"/>
                  <a:pt x="18808" y="43887"/>
                </a:cubicBezTo>
                <a:cubicBezTo>
                  <a:pt x="18808" y="19649"/>
                  <a:pt x="38457" y="0"/>
                  <a:pt x="62696" y="0"/>
                </a:cubicBezTo>
                <a:close/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5686018" y="2977587"/>
            <a:ext cx="289465" cy="285267"/>
          </a:xfrm>
          <a:custGeom>
            <a:avLst/>
            <a:gdLst/>
            <a:ahLst/>
            <a:cxnLst/>
            <a:rect l="0" t="0" r="0" b="0"/>
            <a:pathLst>
              <a:path w="289465" h="285267">
                <a:moveTo>
                  <a:pt x="0" y="0"/>
                </a:moveTo>
                <a:moveTo>
                  <a:pt x="118932" y="166144"/>
                </a:moveTo>
                <a:lnTo>
                  <a:pt x="14856" y="38244"/>
                </a:lnTo>
                <a:cubicBezTo>
                  <a:pt x="12348" y="33228"/>
                  <a:pt x="11094" y="28213"/>
                  <a:pt x="13602" y="23197"/>
                </a:cubicBezTo>
                <a:cubicBezTo>
                  <a:pt x="16110" y="18182"/>
                  <a:pt x="21126" y="15674"/>
                  <a:pt x="26141" y="15674"/>
                </a:cubicBezTo>
                <a:lnTo>
                  <a:pt x="274418" y="15674"/>
                </a:lnTo>
                <a:cubicBezTo>
                  <a:pt x="279434" y="15674"/>
                  <a:pt x="284450" y="18182"/>
                  <a:pt x="286958" y="23197"/>
                </a:cubicBezTo>
                <a:cubicBezTo>
                  <a:pt x="289465" y="28213"/>
                  <a:pt x="289465" y="34482"/>
                  <a:pt x="285704" y="38244"/>
                </a:cubicBezTo>
                <a:lnTo>
                  <a:pt x="181628" y="166144"/>
                </a:lnTo>
                <a:moveTo>
                  <a:pt x="181628" y="166144"/>
                </a:moveTo>
                <a:lnTo>
                  <a:pt x="181628" y="253919"/>
                </a:lnTo>
                <a:lnTo>
                  <a:pt x="118932" y="285267"/>
                </a:lnTo>
                <a:lnTo>
                  <a:pt x="118932" y="166144"/>
                </a:lnTo>
                <a:moveTo>
                  <a:pt x="62505" y="97179"/>
                </a:moveTo>
                <a:lnTo>
                  <a:pt x="237461" y="97179"/>
                </a:lnTo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5416424" y="4112388"/>
            <a:ext cx="288452" cy="288402"/>
          </a:xfrm>
          <a:custGeom>
            <a:avLst/>
            <a:gdLst/>
            <a:ahLst/>
            <a:cxnLst/>
            <a:rect l="0" t="0" r="0" b="0"/>
            <a:pathLst>
              <a:path w="288452" h="288402">
                <a:moveTo>
                  <a:pt x="125392" y="125392"/>
                </a:moveTo>
                <a:lnTo>
                  <a:pt x="12539" y="125392"/>
                </a:lnTo>
                <a:cubicBezTo>
                  <a:pt x="5614" y="125392"/>
                  <a:pt x="0" y="119778"/>
                  <a:pt x="0" y="112853"/>
                </a:cubicBezTo>
                <a:lnTo>
                  <a:pt x="0" y="12539"/>
                </a:lnTo>
                <a:cubicBezTo>
                  <a:pt x="0" y="5614"/>
                  <a:pt x="5614" y="0"/>
                  <a:pt x="12539" y="0"/>
                </a:cubicBezTo>
                <a:lnTo>
                  <a:pt x="213167" y="0"/>
                </a:lnTo>
                <a:cubicBezTo>
                  <a:pt x="220092" y="0"/>
                  <a:pt x="225706" y="5614"/>
                  <a:pt x="225706" y="12539"/>
                </a:cubicBezTo>
                <a:lnTo>
                  <a:pt x="225706" y="75235"/>
                </a:lnTo>
                <a:moveTo>
                  <a:pt x="43937" y="0"/>
                </a:moveTo>
                <a:lnTo>
                  <a:pt x="50" y="43887"/>
                </a:lnTo>
                <a:moveTo>
                  <a:pt x="181869" y="0"/>
                </a:moveTo>
                <a:lnTo>
                  <a:pt x="225756" y="43887"/>
                </a:lnTo>
                <a:moveTo>
                  <a:pt x="50" y="81505"/>
                </a:moveTo>
                <a:lnTo>
                  <a:pt x="43937" y="125392"/>
                </a:lnTo>
                <a:moveTo>
                  <a:pt x="87774" y="87774"/>
                </a:moveTo>
                <a:lnTo>
                  <a:pt x="127524" y="87774"/>
                </a:lnTo>
                <a:cubicBezTo>
                  <a:pt x="132836" y="87726"/>
                  <a:pt x="137287" y="83743"/>
                  <a:pt x="137923" y="78468"/>
                </a:cubicBezTo>
                <a:cubicBezTo>
                  <a:pt x="138558" y="73194"/>
                  <a:pt x="135180" y="68267"/>
                  <a:pt x="130031" y="66959"/>
                </a:cubicBezTo>
                <a:lnTo>
                  <a:pt x="95875" y="58432"/>
                </a:lnTo>
                <a:cubicBezTo>
                  <a:pt x="90726" y="57124"/>
                  <a:pt x="87348" y="52197"/>
                  <a:pt x="87983" y="46923"/>
                </a:cubicBezTo>
                <a:cubicBezTo>
                  <a:pt x="88619" y="41649"/>
                  <a:pt x="93070" y="37665"/>
                  <a:pt x="98382" y="37617"/>
                </a:cubicBezTo>
                <a:lnTo>
                  <a:pt x="137931" y="37617"/>
                </a:lnTo>
                <a:moveTo>
                  <a:pt x="112903" y="37617"/>
                </a:moveTo>
                <a:lnTo>
                  <a:pt x="112903" y="25078"/>
                </a:lnTo>
                <a:moveTo>
                  <a:pt x="112903" y="100313"/>
                </a:moveTo>
                <a:lnTo>
                  <a:pt x="112903" y="87774"/>
                </a:lnTo>
                <a:moveTo>
                  <a:pt x="188138" y="188088"/>
                </a:moveTo>
                <a:lnTo>
                  <a:pt x="175599" y="188088"/>
                </a:lnTo>
                <a:moveTo>
                  <a:pt x="225756" y="188088"/>
                </a:moveTo>
                <a:lnTo>
                  <a:pt x="213217" y="188088"/>
                </a:lnTo>
                <a:moveTo>
                  <a:pt x="263374" y="188088"/>
                </a:moveTo>
                <a:lnTo>
                  <a:pt x="250834" y="188088"/>
                </a:lnTo>
                <a:moveTo>
                  <a:pt x="188138" y="213167"/>
                </a:moveTo>
                <a:lnTo>
                  <a:pt x="175599" y="213167"/>
                </a:lnTo>
                <a:moveTo>
                  <a:pt x="225756" y="213167"/>
                </a:moveTo>
                <a:lnTo>
                  <a:pt x="213217" y="213167"/>
                </a:lnTo>
                <a:moveTo>
                  <a:pt x="263374" y="213167"/>
                </a:moveTo>
                <a:lnTo>
                  <a:pt x="250834" y="213167"/>
                </a:lnTo>
                <a:moveTo>
                  <a:pt x="188138" y="238245"/>
                </a:moveTo>
                <a:lnTo>
                  <a:pt x="175599" y="238245"/>
                </a:lnTo>
                <a:moveTo>
                  <a:pt x="225756" y="238245"/>
                </a:moveTo>
                <a:lnTo>
                  <a:pt x="213217" y="238245"/>
                </a:lnTo>
                <a:moveTo>
                  <a:pt x="263374" y="238245"/>
                </a:moveTo>
                <a:lnTo>
                  <a:pt x="250834" y="238245"/>
                </a:lnTo>
                <a:moveTo>
                  <a:pt x="188138" y="263324"/>
                </a:moveTo>
                <a:lnTo>
                  <a:pt x="175599" y="263324"/>
                </a:lnTo>
                <a:moveTo>
                  <a:pt x="213217" y="263324"/>
                </a:moveTo>
                <a:lnTo>
                  <a:pt x="225756" y="263324"/>
                </a:lnTo>
                <a:moveTo>
                  <a:pt x="250834" y="263324"/>
                </a:moveTo>
                <a:lnTo>
                  <a:pt x="263374" y="263324"/>
                </a:lnTo>
                <a:moveTo>
                  <a:pt x="175599" y="100313"/>
                </a:moveTo>
                <a:lnTo>
                  <a:pt x="263374" y="100313"/>
                </a:lnTo>
                <a:cubicBezTo>
                  <a:pt x="263374" y="100313"/>
                  <a:pt x="288452" y="100313"/>
                  <a:pt x="288452" y="125392"/>
                </a:cubicBezTo>
                <a:lnTo>
                  <a:pt x="288452" y="263324"/>
                </a:lnTo>
                <a:cubicBezTo>
                  <a:pt x="288452" y="263324"/>
                  <a:pt x="288452" y="288402"/>
                  <a:pt x="263374" y="288402"/>
                </a:cubicBezTo>
                <a:lnTo>
                  <a:pt x="175599" y="288402"/>
                </a:lnTo>
                <a:cubicBezTo>
                  <a:pt x="175599" y="288402"/>
                  <a:pt x="150521" y="288402"/>
                  <a:pt x="150521" y="263324"/>
                </a:cubicBezTo>
                <a:lnTo>
                  <a:pt x="150521" y="125392"/>
                </a:lnTo>
                <a:cubicBezTo>
                  <a:pt x="150521" y="125392"/>
                  <a:pt x="150521" y="100313"/>
                  <a:pt x="175599" y="100313"/>
                </a:cubicBezTo>
                <a:moveTo>
                  <a:pt x="288452" y="163010"/>
                </a:moveTo>
                <a:lnTo>
                  <a:pt x="150521" y="163010"/>
                </a:lnTo>
                <a:moveTo>
                  <a:pt x="12589" y="150470"/>
                </a:moveTo>
                <a:lnTo>
                  <a:pt x="125442" y="150470"/>
                </a:lnTo>
                <a:moveTo>
                  <a:pt x="25128" y="175549"/>
                </a:moveTo>
                <a:lnTo>
                  <a:pt x="125442" y="175549"/>
                </a:lnTo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4331780" y="4645306"/>
            <a:ext cx="275863" cy="288402"/>
          </a:xfrm>
          <a:custGeom>
            <a:avLst/>
            <a:gdLst/>
            <a:ahLst/>
            <a:cxnLst/>
            <a:rect l="0" t="0" r="0" b="0"/>
            <a:pathLst>
              <a:path w="275863" h="288402">
                <a:moveTo>
                  <a:pt x="0" y="200627"/>
                </a:moveTo>
                <a:lnTo>
                  <a:pt x="275863" y="200627"/>
                </a:lnTo>
                <a:lnTo>
                  <a:pt x="275863" y="238245"/>
                </a:lnTo>
                <a:lnTo>
                  <a:pt x="0" y="238245"/>
                </a:lnTo>
                <a:close/>
                <a:moveTo>
                  <a:pt x="263324" y="238245"/>
                </a:moveTo>
                <a:lnTo>
                  <a:pt x="263324" y="275863"/>
                </a:lnTo>
                <a:cubicBezTo>
                  <a:pt x="263324" y="282788"/>
                  <a:pt x="257710" y="288402"/>
                  <a:pt x="250784" y="288402"/>
                </a:cubicBezTo>
                <a:lnTo>
                  <a:pt x="225706" y="288402"/>
                </a:lnTo>
                <a:cubicBezTo>
                  <a:pt x="218781" y="288402"/>
                  <a:pt x="213167" y="282788"/>
                  <a:pt x="213167" y="275863"/>
                </a:cubicBezTo>
                <a:lnTo>
                  <a:pt x="213167" y="238245"/>
                </a:lnTo>
                <a:moveTo>
                  <a:pt x="213167" y="200627"/>
                </a:moveTo>
                <a:lnTo>
                  <a:pt x="213167" y="12539"/>
                </a:lnTo>
                <a:cubicBezTo>
                  <a:pt x="213167" y="5614"/>
                  <a:pt x="218781" y="0"/>
                  <a:pt x="225706" y="0"/>
                </a:cubicBezTo>
                <a:lnTo>
                  <a:pt x="250784" y="0"/>
                </a:lnTo>
                <a:cubicBezTo>
                  <a:pt x="257710" y="0"/>
                  <a:pt x="263324" y="5614"/>
                  <a:pt x="263324" y="12539"/>
                </a:cubicBezTo>
                <a:lnTo>
                  <a:pt x="263324" y="200627"/>
                </a:lnTo>
                <a:moveTo>
                  <a:pt x="213167" y="238245"/>
                </a:moveTo>
                <a:lnTo>
                  <a:pt x="213167" y="275863"/>
                </a:lnTo>
                <a:cubicBezTo>
                  <a:pt x="213167" y="282788"/>
                  <a:pt x="207553" y="288402"/>
                  <a:pt x="200627" y="288402"/>
                </a:cubicBezTo>
                <a:lnTo>
                  <a:pt x="175549" y="288402"/>
                </a:lnTo>
                <a:cubicBezTo>
                  <a:pt x="168624" y="288402"/>
                  <a:pt x="163010" y="282788"/>
                  <a:pt x="163010" y="275863"/>
                </a:cubicBezTo>
                <a:lnTo>
                  <a:pt x="163010" y="238245"/>
                </a:lnTo>
                <a:moveTo>
                  <a:pt x="163010" y="200627"/>
                </a:moveTo>
                <a:lnTo>
                  <a:pt x="163010" y="50156"/>
                </a:lnTo>
                <a:cubicBezTo>
                  <a:pt x="163010" y="43231"/>
                  <a:pt x="168624" y="37617"/>
                  <a:pt x="175549" y="37617"/>
                </a:cubicBezTo>
                <a:lnTo>
                  <a:pt x="200627" y="37617"/>
                </a:lnTo>
                <a:cubicBezTo>
                  <a:pt x="207553" y="37617"/>
                  <a:pt x="213167" y="43231"/>
                  <a:pt x="213167" y="50156"/>
                </a:cubicBezTo>
                <a:lnTo>
                  <a:pt x="213167" y="200627"/>
                </a:lnTo>
                <a:moveTo>
                  <a:pt x="163010" y="238245"/>
                </a:moveTo>
                <a:lnTo>
                  <a:pt x="163010" y="275863"/>
                </a:lnTo>
                <a:cubicBezTo>
                  <a:pt x="163010" y="282788"/>
                  <a:pt x="157396" y="288402"/>
                  <a:pt x="150470" y="288402"/>
                </a:cubicBezTo>
                <a:lnTo>
                  <a:pt x="125392" y="288402"/>
                </a:lnTo>
                <a:cubicBezTo>
                  <a:pt x="118467" y="288402"/>
                  <a:pt x="112853" y="282788"/>
                  <a:pt x="112853" y="275863"/>
                </a:cubicBezTo>
                <a:lnTo>
                  <a:pt x="112853" y="238245"/>
                </a:lnTo>
                <a:moveTo>
                  <a:pt x="112853" y="200627"/>
                </a:moveTo>
                <a:lnTo>
                  <a:pt x="112853" y="87774"/>
                </a:lnTo>
                <a:cubicBezTo>
                  <a:pt x="112853" y="80849"/>
                  <a:pt x="118467" y="75235"/>
                  <a:pt x="125392" y="75235"/>
                </a:cubicBezTo>
                <a:lnTo>
                  <a:pt x="150470" y="75235"/>
                </a:lnTo>
                <a:cubicBezTo>
                  <a:pt x="157396" y="75235"/>
                  <a:pt x="163010" y="80849"/>
                  <a:pt x="163010" y="87774"/>
                </a:cubicBezTo>
                <a:lnTo>
                  <a:pt x="163010" y="200627"/>
                </a:lnTo>
                <a:moveTo>
                  <a:pt x="112853" y="238245"/>
                </a:moveTo>
                <a:lnTo>
                  <a:pt x="112853" y="275863"/>
                </a:lnTo>
                <a:cubicBezTo>
                  <a:pt x="112853" y="282788"/>
                  <a:pt x="107239" y="288402"/>
                  <a:pt x="100313" y="288402"/>
                </a:cubicBezTo>
                <a:lnTo>
                  <a:pt x="75235" y="288402"/>
                </a:lnTo>
                <a:cubicBezTo>
                  <a:pt x="68310" y="288402"/>
                  <a:pt x="62696" y="282788"/>
                  <a:pt x="62696" y="275863"/>
                </a:cubicBezTo>
                <a:lnTo>
                  <a:pt x="62696" y="238245"/>
                </a:lnTo>
                <a:moveTo>
                  <a:pt x="62696" y="200627"/>
                </a:moveTo>
                <a:lnTo>
                  <a:pt x="62696" y="125392"/>
                </a:lnTo>
                <a:cubicBezTo>
                  <a:pt x="62696" y="118467"/>
                  <a:pt x="68310" y="112853"/>
                  <a:pt x="75235" y="112853"/>
                </a:cubicBezTo>
                <a:lnTo>
                  <a:pt x="100313" y="112853"/>
                </a:lnTo>
                <a:cubicBezTo>
                  <a:pt x="107239" y="112853"/>
                  <a:pt x="112853" y="118467"/>
                  <a:pt x="112853" y="125392"/>
                </a:cubicBezTo>
                <a:lnTo>
                  <a:pt x="112853" y="200627"/>
                </a:lnTo>
                <a:moveTo>
                  <a:pt x="62696" y="238245"/>
                </a:moveTo>
                <a:lnTo>
                  <a:pt x="62696" y="275863"/>
                </a:lnTo>
                <a:cubicBezTo>
                  <a:pt x="62696" y="282788"/>
                  <a:pt x="57082" y="288402"/>
                  <a:pt x="50156" y="288402"/>
                </a:cubicBezTo>
                <a:lnTo>
                  <a:pt x="25078" y="288402"/>
                </a:lnTo>
                <a:cubicBezTo>
                  <a:pt x="18153" y="288402"/>
                  <a:pt x="12539" y="282788"/>
                  <a:pt x="12539" y="275863"/>
                </a:cubicBezTo>
                <a:lnTo>
                  <a:pt x="12539" y="238245"/>
                </a:lnTo>
                <a:moveTo>
                  <a:pt x="12539" y="200627"/>
                </a:moveTo>
                <a:lnTo>
                  <a:pt x="12539" y="163010"/>
                </a:lnTo>
                <a:cubicBezTo>
                  <a:pt x="12539" y="156084"/>
                  <a:pt x="18153" y="150470"/>
                  <a:pt x="25078" y="150470"/>
                </a:cubicBezTo>
                <a:lnTo>
                  <a:pt x="50156" y="150470"/>
                </a:lnTo>
                <a:cubicBezTo>
                  <a:pt x="57082" y="150470"/>
                  <a:pt x="62696" y="156084"/>
                  <a:pt x="62696" y="163010"/>
                </a:cubicBezTo>
                <a:lnTo>
                  <a:pt x="62696" y="200627"/>
                </a:lnTo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3247135" y="4143736"/>
            <a:ext cx="288402" cy="288402"/>
          </a:xfrm>
          <a:custGeom>
            <a:avLst/>
            <a:gdLst/>
            <a:ahLst/>
            <a:cxnLst/>
            <a:rect l="0" t="0" r="0" b="0"/>
            <a:pathLst>
              <a:path w="288402" h="288402">
                <a:moveTo>
                  <a:pt x="75235" y="238245"/>
                </a:moveTo>
                <a:lnTo>
                  <a:pt x="25078" y="238245"/>
                </a:lnTo>
                <a:cubicBezTo>
                  <a:pt x="11228" y="238245"/>
                  <a:pt x="0" y="227017"/>
                  <a:pt x="0" y="213167"/>
                </a:cubicBezTo>
                <a:lnTo>
                  <a:pt x="0" y="25078"/>
                </a:lnTo>
                <a:cubicBezTo>
                  <a:pt x="0" y="11228"/>
                  <a:pt x="11228" y="0"/>
                  <a:pt x="25078" y="0"/>
                </a:cubicBezTo>
                <a:lnTo>
                  <a:pt x="263324" y="0"/>
                </a:lnTo>
                <a:cubicBezTo>
                  <a:pt x="277174" y="0"/>
                  <a:pt x="288402" y="11228"/>
                  <a:pt x="288402" y="25078"/>
                </a:cubicBezTo>
                <a:lnTo>
                  <a:pt x="288402" y="213167"/>
                </a:lnTo>
                <a:cubicBezTo>
                  <a:pt x="288402" y="227017"/>
                  <a:pt x="277174" y="238245"/>
                  <a:pt x="263324" y="238245"/>
                </a:cubicBezTo>
                <a:lnTo>
                  <a:pt x="213167" y="238245"/>
                </a:lnTo>
                <a:moveTo>
                  <a:pt x="288402" y="62696"/>
                </a:moveTo>
                <a:lnTo>
                  <a:pt x="0" y="62696"/>
                </a:lnTo>
                <a:moveTo>
                  <a:pt x="43887" y="28213"/>
                </a:moveTo>
                <a:cubicBezTo>
                  <a:pt x="42156" y="28213"/>
                  <a:pt x="40752" y="29616"/>
                  <a:pt x="40752" y="31348"/>
                </a:cubicBezTo>
                <a:cubicBezTo>
                  <a:pt x="40752" y="33079"/>
                  <a:pt x="42156" y="34482"/>
                  <a:pt x="43887" y="34482"/>
                </a:cubicBezTo>
                <a:cubicBezTo>
                  <a:pt x="45618" y="34482"/>
                  <a:pt x="47022" y="33079"/>
                  <a:pt x="47022" y="31348"/>
                </a:cubicBezTo>
                <a:cubicBezTo>
                  <a:pt x="47022" y="29616"/>
                  <a:pt x="45618" y="28213"/>
                  <a:pt x="43887" y="28213"/>
                </a:cubicBezTo>
                <a:moveTo>
                  <a:pt x="81505" y="28213"/>
                </a:moveTo>
                <a:cubicBezTo>
                  <a:pt x="79773" y="28213"/>
                  <a:pt x="78370" y="29616"/>
                  <a:pt x="78370" y="31348"/>
                </a:cubicBezTo>
                <a:cubicBezTo>
                  <a:pt x="78370" y="33079"/>
                  <a:pt x="79773" y="34482"/>
                  <a:pt x="81505" y="34482"/>
                </a:cubicBezTo>
                <a:cubicBezTo>
                  <a:pt x="83236" y="34482"/>
                  <a:pt x="84639" y="33079"/>
                  <a:pt x="84639" y="31348"/>
                </a:cubicBezTo>
                <a:cubicBezTo>
                  <a:pt x="84639" y="29616"/>
                  <a:pt x="83236" y="28213"/>
                  <a:pt x="81505" y="28213"/>
                </a:cubicBezTo>
                <a:moveTo>
                  <a:pt x="119122" y="28213"/>
                </a:moveTo>
                <a:cubicBezTo>
                  <a:pt x="117391" y="28213"/>
                  <a:pt x="115987" y="29616"/>
                  <a:pt x="115987" y="31348"/>
                </a:cubicBezTo>
                <a:cubicBezTo>
                  <a:pt x="115987" y="33079"/>
                  <a:pt x="117391" y="34482"/>
                  <a:pt x="119122" y="34482"/>
                </a:cubicBezTo>
                <a:cubicBezTo>
                  <a:pt x="120854" y="34482"/>
                  <a:pt x="122257" y="33079"/>
                  <a:pt x="122257" y="31348"/>
                </a:cubicBezTo>
                <a:cubicBezTo>
                  <a:pt x="122257" y="29616"/>
                  <a:pt x="120854" y="28213"/>
                  <a:pt x="119122" y="28213"/>
                </a:cubicBezTo>
                <a:moveTo>
                  <a:pt x="175549" y="288402"/>
                </a:moveTo>
                <a:cubicBezTo>
                  <a:pt x="182474" y="288402"/>
                  <a:pt x="188088" y="282788"/>
                  <a:pt x="188088" y="275863"/>
                </a:cubicBezTo>
                <a:cubicBezTo>
                  <a:pt x="188089" y="272352"/>
                  <a:pt x="185976" y="269185"/>
                  <a:pt x="182734" y="267838"/>
                </a:cubicBezTo>
                <a:cubicBezTo>
                  <a:pt x="165891" y="260867"/>
                  <a:pt x="155414" y="243885"/>
                  <a:pt x="156740" y="225706"/>
                </a:cubicBezTo>
                <a:cubicBezTo>
                  <a:pt x="156740" y="183248"/>
                  <a:pt x="203687" y="234684"/>
                  <a:pt x="206746" y="113179"/>
                </a:cubicBezTo>
                <a:cubicBezTo>
                  <a:pt x="206834" y="109797"/>
                  <a:pt x="205552" y="106523"/>
                  <a:pt x="203191" y="104101"/>
                </a:cubicBezTo>
                <a:cubicBezTo>
                  <a:pt x="200830" y="101678"/>
                  <a:pt x="197590" y="100312"/>
                  <a:pt x="194207" y="100313"/>
                </a:cubicBezTo>
                <a:lnTo>
                  <a:pt x="94194" y="100313"/>
                </a:lnTo>
                <a:cubicBezTo>
                  <a:pt x="90811" y="100312"/>
                  <a:pt x="87572" y="101678"/>
                  <a:pt x="85210" y="104101"/>
                </a:cubicBezTo>
                <a:cubicBezTo>
                  <a:pt x="82849" y="106523"/>
                  <a:pt x="81567" y="109797"/>
                  <a:pt x="81655" y="113179"/>
                </a:cubicBezTo>
                <a:cubicBezTo>
                  <a:pt x="84715" y="234684"/>
                  <a:pt x="131662" y="183248"/>
                  <a:pt x="131662" y="225706"/>
                </a:cubicBezTo>
                <a:cubicBezTo>
                  <a:pt x="132987" y="243885"/>
                  <a:pt x="122510" y="260867"/>
                  <a:pt x="105668" y="267838"/>
                </a:cubicBezTo>
                <a:cubicBezTo>
                  <a:pt x="102423" y="269183"/>
                  <a:pt x="100310" y="272351"/>
                  <a:pt x="100313" y="275863"/>
                </a:cubicBezTo>
                <a:cubicBezTo>
                  <a:pt x="100313" y="282788"/>
                  <a:pt x="105927" y="288402"/>
                  <a:pt x="112853" y="288402"/>
                </a:cubicBezTo>
                <a:close/>
                <a:moveTo>
                  <a:pt x="81505" y="112853"/>
                </a:moveTo>
                <a:lnTo>
                  <a:pt x="50156" y="112853"/>
                </a:lnTo>
                <a:cubicBezTo>
                  <a:pt x="50156" y="112853"/>
                  <a:pt x="50156" y="172151"/>
                  <a:pt x="90533" y="175411"/>
                </a:cubicBezTo>
                <a:moveTo>
                  <a:pt x="197869" y="175411"/>
                </a:moveTo>
                <a:cubicBezTo>
                  <a:pt x="238245" y="172151"/>
                  <a:pt x="238245" y="112853"/>
                  <a:pt x="238245" y="112853"/>
                </a:cubicBezTo>
                <a:lnTo>
                  <a:pt x="206897" y="112853"/>
                </a:lnTo>
              </a:path>
            </a:pathLst>
          </a:custGeom>
          <a:noFill/>
          <a:ln w="9404">
            <a:solidFill>
              <a:srgbClr val="2C2C2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119190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631</Words>
  <Application>Microsoft Macintosh PowerPoint</Application>
  <PresentationFormat>Présentation à l'écran (4:3)</PresentationFormat>
  <Paragraphs>234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Calibri</vt:lpstr>
      <vt:lpstr>Roboto</vt:lpstr>
      <vt:lpstr>Shantell Sans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keywords/>
  <dc:description>generated using python-pptx</dc:description>
  <cp:lastModifiedBy>Utilisateur Microsoft Office</cp:lastModifiedBy>
  <cp:revision>10</cp:revision>
  <dcterms:created xsi:type="dcterms:W3CDTF">2013-01-27T09:14:16Z</dcterms:created>
  <dcterms:modified xsi:type="dcterms:W3CDTF">2025-07-10T16:00:43Z</dcterms:modified>
  <cp:category/>
</cp:coreProperties>
</file>